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6.xml" ContentType="application/vnd.ms-office.inkAction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7.xml" ContentType="application/vnd.ms-office.inkAction+xml"/>
  <Override PartName="/ppt/notesSlides/notesSlide9.xml" ContentType="application/vnd.openxmlformats-officedocument.presentationml.notesSlide+xml"/>
  <Override PartName="/ppt/ink/inkAction8.xml" ContentType="application/vnd.ms-office.inkAction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ink/inkAction9.xml" ContentType="application/vnd.ms-office.inkAction+xml"/>
  <Override PartName="/ppt/notesSlides/notesSlide11.xml" ContentType="application/vnd.openxmlformats-officedocument.presentationml.notesSlide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82" r:id="rId1"/>
  </p:sldMasterIdLst>
  <p:notesMasterIdLst>
    <p:notesMasterId r:id="rId13"/>
  </p:notesMasterIdLst>
  <p:handoutMasterIdLst>
    <p:handoutMasterId r:id="rId14"/>
  </p:handoutMasterIdLst>
  <p:sldIdLst>
    <p:sldId id="638" r:id="rId2"/>
    <p:sldId id="639" r:id="rId3"/>
    <p:sldId id="640" r:id="rId4"/>
    <p:sldId id="641" r:id="rId5"/>
    <p:sldId id="642" r:id="rId6"/>
    <p:sldId id="643" r:id="rId7"/>
    <p:sldId id="644" r:id="rId8"/>
    <p:sldId id="645" r:id="rId9"/>
    <p:sldId id="646" r:id="rId10"/>
    <p:sldId id="647" r:id="rId11"/>
    <p:sldId id="648" r:id="rId12"/>
  </p:sldIdLst>
  <p:sldSz cx="9144000" cy="6858000" type="screen4x3"/>
  <p:notesSz cx="6858000" cy="9144000"/>
  <p:embeddedFontLst>
    <p:embeddedFont>
      <p:font typeface="楷体_GB2312" panose="02010600030101010101" charset="-122"/>
      <p:regular r:id="rId15"/>
    </p:embeddedFont>
    <p:embeddedFont>
      <p:font typeface="Gulim" panose="020B0600000101010101" pitchFamily="34" charset="-127"/>
      <p:regular r:id="rId16"/>
    </p:embeddedFont>
    <p:embeddedFont>
      <p:font typeface="Webdings" panose="05030102010509060703" pitchFamily="18" charset="2"/>
      <p:regular r:id="rId17"/>
    </p:embeddedFont>
    <p:embeddedFont>
      <p:font typeface="华文中宋" panose="02010600040101010101" pitchFamily="2" charset="-122"/>
      <p:regular r:id="rId18"/>
    </p:embeddedFont>
  </p:embeddedFont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kumimoji="1" sz="2800" i="1" kern="1200">
        <a:solidFill>
          <a:schemeClr val="tx1"/>
        </a:solidFill>
        <a:latin typeface="Times New Roman" pitchFamily="18" charset="0"/>
        <a:ea typeface="华文细黑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i="1" kern="1200">
        <a:solidFill>
          <a:schemeClr val="tx1"/>
        </a:solidFill>
        <a:latin typeface="Times New Roman" pitchFamily="18" charset="0"/>
        <a:ea typeface="华文细黑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i="1" kern="1200">
        <a:solidFill>
          <a:schemeClr val="tx1"/>
        </a:solidFill>
        <a:latin typeface="Times New Roman" pitchFamily="18" charset="0"/>
        <a:ea typeface="华文细黑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i="1" kern="1200">
        <a:solidFill>
          <a:schemeClr val="tx1"/>
        </a:solidFill>
        <a:latin typeface="Times New Roman" pitchFamily="18" charset="0"/>
        <a:ea typeface="华文细黑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i="1" kern="1200">
        <a:solidFill>
          <a:schemeClr val="tx1"/>
        </a:solidFill>
        <a:latin typeface="Times New Roman" pitchFamily="18" charset="0"/>
        <a:ea typeface="华文细黑" charset="-122"/>
        <a:cs typeface="+mn-cs"/>
      </a:defRPr>
    </a:lvl5pPr>
    <a:lvl6pPr marL="2286000" algn="l" defTabSz="914400" rtl="0" eaLnBrk="1" latinLnBrk="0" hangingPunct="1">
      <a:defRPr kumimoji="1" sz="2800" i="1" kern="1200">
        <a:solidFill>
          <a:schemeClr val="tx1"/>
        </a:solidFill>
        <a:latin typeface="Times New Roman" pitchFamily="18" charset="0"/>
        <a:ea typeface="华文细黑" charset="-122"/>
        <a:cs typeface="+mn-cs"/>
      </a:defRPr>
    </a:lvl6pPr>
    <a:lvl7pPr marL="2743200" algn="l" defTabSz="914400" rtl="0" eaLnBrk="1" latinLnBrk="0" hangingPunct="1">
      <a:defRPr kumimoji="1" sz="2800" i="1" kern="1200">
        <a:solidFill>
          <a:schemeClr val="tx1"/>
        </a:solidFill>
        <a:latin typeface="Times New Roman" pitchFamily="18" charset="0"/>
        <a:ea typeface="华文细黑" charset="-122"/>
        <a:cs typeface="+mn-cs"/>
      </a:defRPr>
    </a:lvl7pPr>
    <a:lvl8pPr marL="3200400" algn="l" defTabSz="914400" rtl="0" eaLnBrk="1" latinLnBrk="0" hangingPunct="1">
      <a:defRPr kumimoji="1" sz="2800" i="1" kern="1200">
        <a:solidFill>
          <a:schemeClr val="tx1"/>
        </a:solidFill>
        <a:latin typeface="Times New Roman" pitchFamily="18" charset="0"/>
        <a:ea typeface="华文细黑" charset="-122"/>
        <a:cs typeface="+mn-cs"/>
      </a:defRPr>
    </a:lvl8pPr>
    <a:lvl9pPr marL="3657600" algn="l" defTabSz="914400" rtl="0" eaLnBrk="1" latinLnBrk="0" hangingPunct="1">
      <a:defRPr kumimoji="1" sz="2800" i="1" kern="1200">
        <a:solidFill>
          <a:schemeClr val="tx1"/>
        </a:solidFill>
        <a:latin typeface="Times New Roman" pitchFamily="18" charset="0"/>
        <a:ea typeface="华文细黑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00A249"/>
    <a:srgbClr val="CC00CC"/>
    <a:srgbClr val="CCFFCC"/>
    <a:srgbClr val="D1EDFF"/>
    <a:srgbClr val="7F7F7F"/>
    <a:srgbClr val="CCECFF"/>
    <a:srgbClr val="CC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4" autoAdjust="0"/>
    <p:restoredTop sz="90000" autoAdjust="0"/>
  </p:normalViewPr>
  <p:slideViewPr>
    <p:cSldViewPr>
      <p:cViewPr varScale="1">
        <p:scale>
          <a:sx n="81" d="100"/>
          <a:sy n="81" d="100"/>
        </p:scale>
        <p:origin x="120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89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 sz="1000" i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defRPr sz="100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00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defRPr sz="1000" i="0">
                <a:ea typeface="宋体" pitchFamily="2" charset="-122"/>
              </a:defRPr>
            </a:lvl1pPr>
          </a:lstStyle>
          <a:p>
            <a:pPr>
              <a:defRPr/>
            </a:pPr>
            <a:fld id="{4A3C8E51-4467-40CE-BB1E-A0C4BCEDB2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3935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11:27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884">
    <iact:property name="dataType"/>
    <iact:actionData xml:id="d0">
      <inkml:trace xmlns:inkml="http://www.w3.org/2003/InkML" xml:id="stk0" contextRef="#ctx0" brushRef="#br0">16258 6654 0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38:14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70">
    <iact:property name="dataType"/>
    <iact:actionData xml:id="d0">
      <inkml:trace xmlns:inkml="http://www.w3.org/2003/InkML" xml:id="stk0" contextRef="#ctx0" brushRef="#br0">11932 6390 0,'0'0'1,"14"13"13,-1 0 2,0-13-15,27 0 13,0 0-7,65 0-6,-38 0 14,-28 0-14,41 0 13,25 0-13,28 0 14,-1 0-14,0 0 14,-26 0-14,0 0 13,0 0-13,-14 0 14,-52 0-9,39 0-5,-26 0 14,14 0-14,-15 0 13,15 0-13,-15 0 14,54 0 1,-66 0-15,66 0 13,-27 0-13,-26 0 14,13 0-9,-26 0-5,39 0 14,-39 0-14,0 0 14,26 0-14,-13 0 13,39-13-13,-39 13 14,13 0-14,27-13 13,-40 13-13,-13 0 14,39 0-8,0-14-6,1 14 13,-27-13-13,39 13 14,-39 0-14,-13 0 14,13 0-14,13 0 13,-13-13-13,-13 13 14,12 0-14,28-26 20,-54 26-20,1 0 14,26 0-14,-27 0 13,40 0-13,-39 0 14,26 0-14,-27 0 13,14 0-13,0 0 14,12 0-14,-38 0 14,-1 0-9,13 0-5,-12 0 14,25 0-14,-12 0 14,-1 0-14,1 0 13,12 0 2,-12 0-15,12 0 13,28 0-13,-14 0 21,13 0-21,-27 0 13,28 0-13,-28 0 14,1 0-14,0 0 13,-14 0-13,14 0 14,-14 0-14,-13 0 14,14 0-14</inkml:trace>
    </iact:actionData>
  </iact:action>
  <iact:action type="add" startTime="10627">
    <iact:property name="dataType"/>
    <iact:actionData xml:id="d1">
      <inkml:trace xmlns:inkml="http://www.w3.org/2003/InkML" xml:id="stk1" contextRef="#ctx0" brushRef="#br0">3426 9459 0,'-26'0'1,"12"0"13,-25 0 2,12-13-15,1-14 13,-1 27-13,14 0 14,-13-13-14,-14 0 14,27-1-14,-27 14 13,14 0-7,-14 0-6,-13-13 14,27 13-14,-41 0 13,14 0-13,-13 0 14,13 0-14,-13 0 14,-13 0-14,26 0 13,27 0-13,-54 0 14,40 0-9,-12 0 10,12 0-15,13 0 14,14 0-14,-13 0 13,-27 0-13,40 0 14,-1 0-14,-12 0 13,13 0-13,-27 0 14,14 0-8,-1 0-6,-13 0 13,-26 0-13,13 0 14,14 0-14,-28 0 14,-12 0-14,53 0 13,-14 0-13,27 0 14,-1 0 54,1 0-16,-13 0-37,13 0-15,-40 0 14,13 27-14,14-27 13,-1 13-13,1-13 14,-1 0-14,1 0 13,-14 13-13</inkml:trace>
    </iact:actionData>
  </iact:action>
  <iact:action type="add" startTime="11834">
    <iact:property name="dataType"/>
    <iact:actionData xml:id="d2">
      <inkml:trace xmlns:inkml="http://www.w3.org/2003/InkML" xml:id="stk2" contextRef="#ctx0" brushRef="#br0">1349 9366 0,'13'13'1,"27"14"13,-13-1-13,-14-12 0,13 12 13,-26-13 1,13 1 1,14-1 0,-14 0 5,0 0-5,1-13 131,-1 0-146,13 0 14,1 0-14,-14 0 20,27 0-20,-27-13 13,13 13-13,-12-13 14,-1 13 16,-13-13 54,0-1-69,-13-12-1,-1-1 7,1 14-6,-13 0-15,12 13 13,-12-13 2,13-1-15,-14 1 14,14 0 0,0 0-14,0 0 14,-1 13-9,1-14-5,0 14 14,0 0 16,-14-13-15,14 13-15,0 0 13,0 0 2,-1 0-10,1 0-5,0 0 14,0 0 16,-1 0-30,1 0 14,0 0 0,0 0-14,-1 0 20</inkml:trace>
    </iact:actionData>
  </iact:action>
  <iact:action type="add" startTime="13384">
    <iact:property name="dataType"/>
    <iact:actionData xml:id="d3">
      <inkml:trace xmlns:inkml="http://www.w3.org/2003/InkML" xml:id="stk3" contextRef="#ctx0" brushRef="#br0">3109 9379 0,'-14'-26'115,"1"26"22,-13 13-121,26 0 15,0 1 0,0-1-15,0 0-9,0 0 8,0 1 48,13-1-48,0-13 7,0 0-6,1 0-15,25 0 14,-25 0-14,-1 0 13,0 0 2,13 0-15,14-27 19,-13 27 12,-14 0-17,0 0-14,0 0 14,-13-13-14,14 0 36,-1 0-36,0-1 13,0 1-13,-13 0 29,13 13-14,1-13-15,-14 0 14,0-1 6,0-12-5,-14 13-15,1-1 14,-13 14 0,13-13 1,-1 13 0,1 0-15,0 0 19,0 0-4,-1 0 0,1 0-15,-13 0 29,12 0 1,1 0-24,0 0-6,-13 0 13,12 0 2,1 0 15,0 0 1</inkml:trace>
    </iact:actionData>
  </iact:action>
  <iact:action type="add" startTime="16300">
    <iact:property name="dataType"/>
    <iact:actionData xml:id="d4">
      <inkml:trace xmlns:inkml="http://www.w3.org/2003/InkML" xml:id="stk4" contextRef="#ctx0" brushRef="#br0">4260 10451 0,'-14'0'53,"-12"0"-38,-14 0-14,14 0 14,-1 0-14,-12-13 0,-14 13 12,13-27 3,27 27-15,-14 0 0,-12-13 19,12 13-19,1 0 13,-1 0-13,-39-26 14,40 26-14,-14 0 14,13 0-14,14 0 13,0 0 2,0 0-1,0 0-8,-1 0 9,-12 0-1,13 0 1,-1 0 15,1 0 7,26 0 410</inkml:trace>
    </iact:actionData>
  </iact:action>
  <iact:action type="add" startTime="18643">
    <iact:property name="dataType"/>
    <iact:actionData xml:id="d5">
      <inkml:trace xmlns:inkml="http://www.w3.org/2003/InkML" xml:id="stk5" contextRef="#ctx0" brushRef="#br0">4312 10411 0,'-13'0'62,"0"0"-61,-13 0 14,-1 0-14,-13 0 13,14 0-7,13 0-6,-27 0 14,0 0-14,1 0 13,-1 0-13,-26 0 14,26 0-14,14 0 14,-14 0-14,27 0 13,-14 0-13,14 0 20,0 0-5,-14 0 0,1 0-15,13 0 13,-14 0-13,1 0 14</inkml:trace>
    </iact:actionData>
  </iact:action>
  <iact:action type="add" startTime="19958">
    <iact:property name="dataType"/>
    <iact:actionData xml:id="d6">
      <inkml:trace xmlns:inkml="http://www.w3.org/2003/InkML" xml:id="stk6" contextRef="#ctx0" brushRef="#br0">5291 10332 0,'40'13'31,"-27"-13"-30,40 0 13,13 0-13,-13 13 14,13-13-14,14 27 14,-1-27-9,-26 0-5,53 0 14,-40 0-14,-26 0 13,-1 0-13,-12 0 14,13 0-14,-14 0 14,-13 0 0,14 0-14,-1 0 20,14 0-20,-27 0 14,0 0-14,54 0 13,-41 0-13,14 0 14,26 0-14,-26 0 14,12 0-14,-12 0 13,-13 0-13,-1 0 14,27 0-9,-13 0 10,-14 0-15,14 0 14,-14 0-14,14 0 13,26 0-13,-13 0 14,0 0-14,0 0 13,-13 0-13,26 0 21,-53 0-21,13 0 13</inkml:trace>
    </iact:actionData>
  </iact:action>
  <iact:action type="add" startTime="21820">
    <iact:property name="dataType"/>
    <iact:actionData xml:id="d7">
      <inkml:trace xmlns:inkml="http://www.w3.org/2003/InkML" xml:id="stk7" contextRef="#ctx0" brushRef="#br0">8453 10332 0,'-13'0'84,"-40"0"-83,-26 0 14,-1 0-14,1 0 13,39 0-7,-66 0-6,27 0 14,13 0-14,26 0 13,-13 0-13,-13 0 14,40 0-14,12 0 14,1 0 0</inkml:trace>
    </iact:actionData>
  </iact:action>
  <iact:action type="add" startTime="25227">
    <iact:property name="dataType"/>
    <iact:actionData xml:id="d8">
      <inkml:trace xmlns:inkml="http://www.w3.org/2003/InkML" xml:id="stk8" contextRef="#ctx0" brushRef="#br0">2249 11390 0,'53'0'15,"0"0"-8,26 0-6,40 0 0,-13 0 12,0 0-12,-53 0 14,-1 0-14,28 0 14,-40 0-14,-1 0 13,1 0-13,0 0 14,39 0-14,-13 0 13,14 0-7,-1 0-6,0 0 14,40 14-14,-39-14 13,-1 26-13,-13-26 14,27 0-14,-27 0 14,-26 13-14,39-13 13,-39 0-13,26 0 14,-26 0-9,39 0-5,-26 0 14,13 13-14,40-13 14,-40 14-14,13-14 13,1 0-13,12 13 14,-39-13-14,13 26 14,40-26-14,-53 0 13,27 0-7,-14 0-6,39 14 13,-52-14-13,14 0 14,-15 0-14,15 0 14,-41 0 0,-13 0 1,1 0-15,-1 0 13</inkml:trace>
    </iact:actionData>
  </iact:action>
  <iact:action type="add" startTime="30311">
    <iact:property name="dataType"/>
    <iact:actionData xml:id="d9">
      <inkml:trace xmlns:inkml="http://www.w3.org/2003/InkML" xml:id="stk9" contextRef="#ctx0" brushRef="#br0">3162 12568 0,'13'0'53,"13"0"-52,1 0 13,12 0-13,28 0 14,-15 0-14,41-14 13,-53 1-13,52 13 14,27 0-14,-39 0 14,26 0-14,-67 0 13,1 0-7,0 0-6,-14 0 13,-13 0-13,1 0 14,12 0-14,-13 0 14,14 0-14,-14 0 13,40 0-13,-27 0 14,27 0 0,-13 0-8,13 0-6,-13 0 13,-1 0-13,-12 0 14,12 0-14,-12 0 14,13 0-14,-1 0 13,41 0-13,-14 0 14,-13 0-14,26 0 14,-13 0-9,14 0-5,-28 0 14,15 0-14,-41 0 13,14 0-13,-14 0 14,14 0-14,0 0 14,12 0 0,-38 0-14,-1 0 20,40 0-20,-27 0 14,40 0-14,-52 0 14,-1 0-14,13 0 13,1 0-13,-14 0 14,-39 0 154,-54 0-168</inkml:trace>
    </iact:actionData>
  </iact:action>
  <iact:action type="add" startTime="31677">
    <iact:property name="dataType"/>
    <iact:actionData xml:id="d10">
      <inkml:trace xmlns:inkml="http://www.w3.org/2003/InkML" xml:id="stk10" contextRef="#ctx0" brushRef="#br0">2077 12607 0,'0'0'1,"-13"0"0,-1 0 12,1 0-12,-27 0 14,14 0-14,-14 0 13,1 0-13,25 0 14,-65 0-14,39 0 14,14 0-9,-14 0-5,14 0 14,12 0-14,-25 0 13,12 0-13,14 0 14,-40 0-14,27 0 13,-1 0-13,14 0 14,0 0 0,0 0-8,-1 0-6,1 0 14,0 0-14,-14 0 13,14 0 2,0 0 0,0 0-15,-1 0 13,1 0 2</inkml:trace>
    </iact:actionData>
  </iact:action>
  <iact:action type="add" startTime="36619">
    <iact:property name="dataType"/>
    <iact:actionData xml:id="d11">
      <inkml:trace xmlns:inkml="http://www.w3.org/2003/InkML" xml:id="stk11" contextRef="#ctx0" brushRef="#br0">4418 13560 0,'27'-13'99,"-1"13"-98,67 0 14,26-14-14,-13-12 14,-67 26-14,28 0 13,12 0-8,-53 0-5,1 0 14,-1 0-14,-12 0 30,-1 0-16,0 0-14,27 0 14,-27 0-14,0 0 20,40 0-20,-13 0 13,-1 0-13,1 0 14,-27 0-14,14 0 14,-1 0-14,-13 0 13,14 0-13,13 0 14,13-13 0,-27-14-8,27 27-6,-13 0 14,13 0-14,-14 0 13,1 0-13,-14 0 14,14 0-14,-13 0 13,-1 0-13,0 0 14,1 0-14,13 0 14,-14 0-9,14 0 10,-1 0-15,1 0 13,13 14-13,-27-14 14,1 13-14,-1-13 14,1 0 201,13 0-200</inkml:trace>
    </iact:actionData>
  </iact:action>
  <iact:action type="add" startTime="37804">
    <iact:property name="dataType"/>
    <iact:actionData xml:id="d12">
      <inkml:trace xmlns:inkml="http://www.w3.org/2003/InkML" xml:id="stk12" contextRef="#ctx0" brushRef="#br0">7673 13600 0,'26'-14'15,"-13"1"1,27 0-15,0 13 13,39 0-13,-39-13 14,26 13-9,13 0-5,-39 0 14,-27 0-14,0 0 14</inkml:trace>
    </iact:actionData>
  </iact:action>
  <iact:action type="add" startTime="40202">
    <iact:property name="dataType"/>
    <iact:actionData xml:id="d13">
      <inkml:trace xmlns:inkml="http://www.w3.org/2003/InkML" xml:id="stk13" contextRef="#ctx0" brushRef="#br0">4736 14856 0,'13'0'15,"13"0"38,-12 0-52,25 0 14,-25-13 0,-1 13 1,0 0 0,0 0-15,14 0 13,-14 0-13,0-13 20,27 0-20,-14-1 0,14-25 13,-27 39-13,14 0 14,-1-40 0,-13 40-14,-13-13 14,27-14-14,-14 14 14,0 0-14,1-27 13,-1 14-7,0-1 9,-13 1-15,13-14 13,-13 27-13,0-40 14,14 13-14,-14 14 13,0-14-13,0 14 14,0-27-14,0 26 20,0 1-20,0 13 14,0-1-14,0-12 13,-14 0-13,1-1 14,-13-13-14,26 27 14,-27-13 0,14 12-14,-14-12 14,14 13-9,0 13-5,0-13 14,-40-27-14,40 40 14,-1 0-14,1-13 13,-13 13-13,-1-14 14,14 1-14,-27 13 13,27-13-13,0 13 14,-14 0-9,1-13 10,-1-1-15,1 14 14,13 0-14,-27 0 13,14-13-13,-14 13 14,0 0 1,27-13-15,-13 13 20,12 0 10,1 0-15,0 0-1,0 0 17,-14 0-10,14 13-7,-13 14 1,-1-1 0,14 1-15,0-1 13,-1-13-13,1 14 20,13-1-20,0 14 14,0-14 1,0 1-15,0 13 13,0 26-13,0-53 14,0 27-14,0-1 14,0-12-14,0 12 13,0-25-7,0 12-6,0 14 13,27-1 2,-27 1 0,26-13-1,-13-14-14,-13 13 14,14-26-14,12 27 20,-26-14-20,0 0 76,26 14-61,-12-1-10,-14-13-5,0 1 14,13-1-14,-13 0 61,13 0-61,-13 1 13,0-1-7,13 0 109,1-13-101</inkml:trace>
    </iact:actionData>
  </iact:action>
  <iact:action type="add" startTime="42125">
    <iact:property name="dataType"/>
    <iact:actionData xml:id="d14">
      <inkml:trace xmlns:inkml="http://www.w3.org/2003/InkML" xml:id="stk14" contextRef="#ctx0" brushRef="#br0">5794 14790 0,'27'-13'15,"-14"0"-14,40 13 14,0-40-14,26 40 20,40-40-20,-13 14 13,-40 26-13,27 0 14,65-13-14,14-14 14,14 27-14,-1 0 13,-53 0-13,-26 0 14,-66 0-14,-14 0 14,-13 0-9,1 0 9,-1 0 1,26-13-15,-25 13 14,52-13-14,-26 13 13,-14 0-13,0 0 14,14 0 1</inkml:trace>
    </iact:actionData>
  </iact:action>
  <iact:action type="add" startTime="43120">
    <iact:property name="dataType"/>
    <iact:actionData xml:id="d15">
      <inkml:trace xmlns:inkml="http://www.w3.org/2003/InkML" xml:id="stk15" contextRef="#ctx0" brushRef="#br0">3281 14817 0</inkml:trace>
    </iact:actionData>
  </iact:action>
  <iact:action type="add" startTime="51479">
    <iact:property name="dataType"/>
    <iact:actionData xml:id="d16">
      <inkml:trace xmlns:inkml="http://www.w3.org/2003/InkML" xml:id="stk16" contextRef="#ctx0" brushRef="#br0">5556 6297 0,'13'0'84,"0"-13"-69,14 0-8,13 13-6,-14-14 13,1 14-13,25 0 14,-12 0-14,13-13 14,0 13-14,-40 0 13,14 0-13,-1 0 14,14 0-14,-14 0 20,1 0-20,-1 0 14,14 0-14,-14 0 13,27 0-13,-26 0 14,-14 0-14,40 0 14,-27 0-14,-12 0 13,38 0-13,28 0 14,-40 0-9,12 0-5,1 0 14,0 0-14,-13-13 14,26 13 0,-39 0-14,25 0 14,-25 0-14,13 0 14,-14 0-14,14 0 13,-27 0-7,27 0 8,-14-13-14,1 13 14,-1 0-14,40 0 14,-26 0-14,13 0 13,53 0-13,-53 0 14,-1 0-14,28 0 13,-40 0-7,-1 0-6,1 0 14,26 0-14,-26 0 13,-14 0-13,14 0 14,-14 0-14,14 0 14,26 0-14,-26 0 13,0 0-13,12 0 14,-25 0-9,26 0-5,-27 0 14,-12 0 1,12 0-1,-13 0-14,0 0 14,27 0-14,0 0 13,0 0 2,12 0-9,-12 0-6,0 0 13,-14 0-13,1-14 14,-14 14-14,27 0 14,-14 0-14,1 0 13,12 0-13,1 0 14,26-13-14,-13 13 13,13 0-7,-13 0-6,-13 0 14,-1 0-14,-12 0 13,26 0-13,-14 0 14,1 0 0,13 0-14,-26 0 14,39 0-14,-27 0 14,1 0-9,13 0-5,-40 0 14,40 0-14,-13 0 14,0 0-14,-1 0 13,-12 0-13,12 0 14,-25 0-14,25 0 13,1 0-13,-14 0 14,14 0-8,-13 0-6,-1 0 13,0 0-13,14 0 14,13 0-14,-26 0 13,-14 0-13,40 0 14,-14 0-14,-25 0 14,12 0 0,-13 0-8,14 0-6,-1 0 13,14 0-13,-27 0 14,14 0-14,-14 0 14,0 0-14,0 0 13,0 0-13,1 0 14,12 0 1,-13 0-10,14 0-5,-14 0 14,0 0-14,1 0 13,12 0-13,-13 0 14,14 0-14,-14 0 14,13 0-14,-12 0 13,12 0 8,-13 0-6,14 0-15,-14 0 14,0 0-14,14 0 13,-14 0-13,13 0 14,-12 0 1,-1 0 6,0 0-21,0 0 45,1 0-45,-1 0 13,0 0-13,13 0 14,-12 0-14</inkml:trace>
    </iact:actionData>
  </iact:action>
  <iact:action type="add" startTime="55914">
    <iact:property name="dataType"/>
    <iact:actionData xml:id="d17">
      <inkml:trace xmlns:inkml="http://www.w3.org/2003/InkML" xml:id="stk17" contextRef="#ctx0" brushRef="#br0">12925 9300 0,'-14'0'162,"-12"0"-161,0 13 13,12 1-7,-12 12-6,13-13 14,-14 14 0,1-14 1,-1 13 0,14-12-15,0-1 13,0 0-13,-1 14 14,1-1-9,13-13 10,0 14-1,0-14 1,0 0-1,0 14-14,13-1 14,14 1 1,-1-1 6,-13-13 9,1-13 0,-1 13-15,13-13 22,14 0-23,-13-13 1,-14 13-15,0-13 14,13 0-14,-26 0 13,40-1-7,-27 1 24</inkml:trace>
    </iact:actionData>
  </iact:action>
  <iact:action type="add" startTime="56946">
    <iact:property name="dataType"/>
    <iact:actionData xml:id="d18">
      <inkml:trace xmlns:inkml="http://www.w3.org/2003/InkML" xml:id="stk18" contextRef="#ctx0" brushRef="#br0">13401 9088 0,'-27'14'15,"1"12"-14,13-13 14,-14 14-14,-12 13 13,25-27-7,-12 13-6,-1 14 14,-12 26-14,26-26 13,-14-14-13,27 27 14,-13-13-14,13-1 13,-13-12-13,13 13 14,0-27-14,0 13 14,0-12-9,0-1 10,0 0-15,0 0 29,13 14-14,-13-14-1,26 13 7,-12-26 126,12 0-147</inkml:trace>
    </iact:actionData>
  </iact:action>
  <iact:action type="add" startTime="57775">
    <iact:property name="dataType"/>
    <iact:actionData xml:id="d19">
      <inkml:trace xmlns:inkml="http://www.w3.org/2003/InkML" xml:id="stk19" contextRef="#ctx0" brushRef="#br0">13494 9221 0,'-27'238'1,"54"-476"0,-54 502 12,1-237-6,12-27 93,14-13-99,0-67 14,0-12-14,0 12 13,0 27-13,14 0 14,25-26-14,-39 66 13,14-27-13,-14 27 14,13-14 7,0 14-7,-13 0 17,13 13 136,0 13-152,1 27-15,-14 0 14,0-14 1,13-13-15,0 14 13,-13-1 2,13-13-10,-13 1-5,0-1 14,0 27-14,14-14 13,-1 0 2,-13 1-15,0-14 14,13 14-14,-13-14 13,0 0 8,0 0-21,0 14 14,0-14-14,13 0 13,-13 0-13,0 1 45,0-1 23,0 0-37,0 0-31</inkml:trace>
    </iact:actionData>
  </iact:action>
  <iact:action type="add" startTime="58886">
    <iact:property name="dataType"/>
    <iact:actionData xml:id="d20">
      <inkml:trace xmlns:inkml="http://www.w3.org/2003/InkML" xml:id="stk20" contextRef="#ctx0" brushRef="#br0">13930 9499 0,'0'0'15,"0"13"-8,0 0-6,0 0 29,0 0-14,-13 14-1,0-14 1,-14 0-15,14 1 20,0-14 10,-1 13-15,14 0-15</inkml:trace>
    </iact:actionData>
  </iact:action>
  <iact:action type="add" startTime="59411">
    <iact:property name="dataType"/>
    <iact:actionData xml:id="d21">
      <inkml:trace xmlns:inkml="http://www.w3.org/2003/InkML" xml:id="stk21" contextRef="#ctx0" brushRef="#br0">14076 9194 0,'0'14'47,"0"12"-46,0 14 13,0-14 2,0 1-15,13 12 13,0-26-7,-13 27-6,0-13 13,0-14-13,0 13 14,0-12-14,0-1 14,0 0 0,0 0 1,0 0 0,0 1-10,0-1 9,0 0-14,0-53 114,-13-26-114,13 40 14,-13-14-14,13 0 13,0 14-13,0 0 14,0-1-14,0-13 14,0 27-9,0-13-5,0-1 13,13 14-13,0 0 14,0-14 1,1 27-1,-1-13 38,0 0 94,0 0-131</inkml:trace>
    </iact:actionData>
  </iact:action>
  <iact:action type="add" startTime="60380">
    <iact:property name="dataType"/>
    <iact:actionData xml:id="d22">
      <inkml:trace xmlns:inkml="http://www.w3.org/2003/InkML" xml:id="stk22" contextRef="#ctx0" brushRef="#br0">14684 9194 0,'0'0'1,"0"27"0,0-1 19,13 14-19,-13-14 0,0-12 12,0-1-12,0 0 14,0 13-14,0-12 14,0 25 0,-26-25 1,13-1-15,-27 27 13,27-27-13,0-13 5,-14 26-5,1 14 14,-1-14 0,1 1-14,-1-14 14,-12 14-14,39-14 13,-14 0 2,1 0 6,-13-13 9,-1-39-30</inkml:trace>
    </iact:actionData>
  </iact:action>
  <iact:action type="add" startTime="61099">
    <iact:property name="dataType"/>
    <iact:actionData xml:id="d23">
      <inkml:trace xmlns:inkml="http://www.w3.org/2003/InkML" xml:id="stk23" contextRef="#ctx0" brushRef="#br0">13996 9115 0,'13'0'6,"1"0"-5,12 13 13,1 0 2,-1 27-1,-13-40 1,1 0 0,-1 13 5,-13 1 58,0-1-64,0 0-14,0 13 5</inkml:trace>
    </iact:actionData>
  </iact:action>
  <iact:action type="add" startTime="61607">
    <iact:property name="dataType"/>
    <iact:actionData xml:id="d24">
      <inkml:trace xmlns:inkml="http://www.w3.org/2003/InkML" xml:id="stk24" contextRef="#ctx0" brushRef="#br0">15081 9565 0,'13'0'1,"27"0"13,26-27-13,-26 27 14,13-13-14,13 13 13,-13 0-13,13-13 14,-40 0-14,-12 13 14,-1-14-14,0 14 20,0-26 79,0 13-85</inkml:trace>
    </iact:actionData>
  </iact:action>
  <iact:action type="add" startTime="62052">
    <iact:property name="dataType"/>
    <iact:actionData xml:id="d25">
      <inkml:trace xmlns:inkml="http://www.w3.org/2003/InkML" xml:id="stk25" contextRef="#ctx0" brushRef="#br0">15848 9208 0,'0'66'1,"0"-132"-1,0 185 1,0-40 12,0-13-12,0-13 14,0 0-14,0-27 13,0 1-7,0-1-6,-13 1 14,13-1 0,0-13-14,0 14 14,0-14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12:25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74">
    <iact:property name="dataType"/>
    <iact:actionData xml:id="d0">
      <inkml:trace xmlns:inkml="http://www.w3.org/2003/InkML" xml:id="stk0" contextRef="#ctx0" brushRef="#br0">14486 10186 0,'26'0'52,"1"0"-36,-1 0-15,40 0 14,-39 0-14,52 0 13,-26 0-13,26 0 14,27 0-8,0 0-6,0 0 13,13 0-13,-40 0 14,-26 0-14,53 0 13,-66 0-13,-1 0 14,28 0-14,-15 0 14,-12 0-14,13 0 19,-26 0-19,52 0 14,-26 0-14,13 0 14,13 0-14,-26 0 13,0 0-13,0 0 14,-13 0-14,39 0 14,-26 0-14,26 0 13,14 0-8,-14 0-5,27 0 14,-53 0-14,13 0 14,-13 0-14,-26 0 13,-1 0-13,-13 0 14,1 0-14,12 0 13,-13 0-13,1 0 21,12 0-21,0 0 13,14 0-13,-13 0 14,-14 0-14,27 0 13,39 0-13,-53 0 14,14 0-14,26 0 14,-26 0-14,13 0 13,13 0-7,-13 0-6,0 0 13,-14 0-13,-12 0 14,13 0-14,-14 0 14,1 0-14,-1 0 13,-13 0 2,27 0-15,-27 0 20,14 0-20,-14 0 14,13 0-14,1 0 13,-14 0 2,13 0-15,-12 0 14,-1 0 0</inkml:trace>
    </iact:actionData>
  </iact:action>
  <iact:action type="add" startTime="22222">
    <iact:property name="dataType"/>
    <iact:actionData xml:id="d1">
      <inkml:trace xmlns:inkml="http://www.w3.org/2003/InkML" xml:id="stk1" contextRef="#ctx0" brushRef="#br0">5067 10200 0,'66'13'84,"0"-13"-69,26 0-14,41 0 14,78 0-14,1 13 14,-27 14-14,14 12 13,-14-12-13,-40 12 14,-39-25-14,-66-1 14,13 0-9,-13-13-5,-1 0 14,1 27-14,26-27 14,-26 0-14,-14 0 13,-13 0-13,1 0 14</inkml:trace>
    </iact:actionData>
  </iact:action>
  <iact:action type="add" startTime="23522">
    <iact:property name="dataType"/>
    <iact:actionData xml:id="d2">
      <inkml:trace xmlns:inkml="http://www.w3.org/2003/InkML" xml:id="stk2" contextRef="#ctx0" brushRef="#br0">14499 10107 0,'0'0'1,"53"0"0,-13 13 12,-14 1-12,40-14 14,-26 0-14,0 0 13,-1 0-13,27 26 14,-26-26-14,39 0 14,-26 0-9,53 13-5,0-13 14,-13 13-14,-54-13 14,27 0-14,27 0 13,-14 0-13,1 0 14,12 14-14,-52-14 13,0 0-13,13 0 14,-14 0-8,1 0 8,13 0-14,0 0 14,-27 0-14,27 0 13,-26 0-13,12 26 14,-12-26-14,39 0 14,-53 0-14,40 0 13,-13 0-7,-14 0-6,14 0 13,53 0-13,-27 0 14,-13 0-14,26 0 14,-13 0-14,-13 0 13,0 0-13,26 0 14,-52 13-14,-1-13 20,-12 0-5,-1 0 46,13 0-61,14 0 14,0 14-9,13-14-5,-1 0 14,-25 13-14,52-13 14,-39 0-14,0 0 13,13 0-13,-27 0 14,14 0-14,13 0 14,-14 0-14,27 0 13,-26 0-7,-13 0-6,-1 0 13,-13 0-13,1 0 14</inkml:trace>
    </iact:actionData>
  </iact:action>
  <iact:action type="add" startTime="38457">
    <iact:property name="dataType"/>
    <iact:actionData xml:id="d3">
      <inkml:trace xmlns:inkml="http://www.w3.org/2003/InkML" xml:id="stk3" contextRef="#ctx0" brushRef="#br0">17767 8943 0,'0'-13'84,"0"-27"-83,-27-13 14,-39 13-14,-27-13 14,-13 27-14,-13-27 13,53 40-13,-13-14 14,-27 27-14,-26 0 20,13-13-20,-14 13 14,28 0-14,25 0 13,41 0-13,25 0 14,-12 0-14,-1 0 13,1 0-13,13 0 14,-1 0-14,-12 0 14,-27 0-9,13 0 10,-13 0-15,1 13 14,25-13-14,-13 0 13,-12 14-13,12-1 14,13-13-14,1 0 13,-1 0-13,-12 13 14,12 0-8,1 1-6,-1-14 13,-12 13-13,12 0 14,-12-13-14,-14 26 14,13-26 0,-39 14-14,12-1 14,28 0-14,-41-13 13,14 0-7,27 0-6,25 0 14,-25 13-14,25 1 13,-25-14 2,25 13-15,1-13 14,-13 13-14,-14 14 13,14-27-13,-1 26 14,1-13-9,-1-13-5,1 27 14,-1-14-14,1-13 14,-1 13-14,1 0 13,0 1 2,-1-1-15,1 0 13,-27 27-13,39-40 14,1 13-8,13 0-6,-26 14 13,-1-1 2,1-13-1,-1 14 1,27-14 0,-13 0-15,-13 40 13,12 13-7,1-39 9,13-1-15,-26 1 13,26-14-13,0 27 14,0-1-14,0-12 13,0-1-13,0 1 14,0 12 7,0-12-21,0-1 14,0 1-14,0-14 13,0 27-13,26-1 14,14 14-14,0-13 14,-14-14-14,14 1 13,13 13-13,-14-14 14,-12-13-8,52 27-6,-26-27 13,0-13-13,26 13 14,-12 1-14,38-1 13,1-13-13,-13 40 14,-14-40-14,14 13 14,-14-13-14,-13 39 20,27-25-20,-53-14 13,39 0-13,0 0 14,1 0-14,26 0 14,-27 0-14,14 0 13,-14 0-13,27 0 14,-67 0-14,41 0 14,26 0-9,-27 0-5,14 0 14,-14 0-14,27 0 13,-27 0-13,1 0 14,12 0-14,14 0 14,-27 0-14,1 0 13,-41 0-13,28 0 20,-28-14-20,-12 14 14,-1-26-14,14 26 14,-14-13-14,27-14 13,0 1-13,40 13 14,-14-1-14,14-25 14,-27 25-14,13 1 13,-13 13-7,-39-13-6,-14 0 13,0 13-13,1-13 14,-1-1-14,-13 1 14,26-13-14,-12-1 13,38-12-13,-38 12 14,-1 1-14,0-27 13,0 13-7,1 14-6,-1-1 14,-13 1 0,0-1-14,0-13 14,0 14-14,0-14 13,0 1-13,0-14 14,0 0-14,0 13 14,0-26-9,0 53-5,0-27 14,-13 0-14,-1 1 14,-12-14-14,13 26 13,-27-12-13,27 25 14,13-25-14,-40 12 13,40 14-13,-26-27 14,12 14-8,1-1-6,-13-12 13,26 25-13,-14 1 14,-12-26 0,13 25 1,0-12-15,-1 26 14,-12-13 0,13-1-8,-1 14-6,-12-13 13,-1 13-13,1-13 14,13 13-14,13-13 14</inkml:trace>
    </iact:actionData>
  </iact:action>
  <iact:action type="add" startTime="53130">
    <iact:property name="dataType"/>
    <iact:actionData xml:id="d4">
      <inkml:trace xmlns:inkml="http://www.w3.org/2003/InkML" xml:id="stk4" contextRef="#ctx0" brushRef="#br0">14102 10425 0,'53'0'84,"53"0"-68,-67 0-10,67 0-5,27 0 14,-1 0-14,0 0 13,-26 0-13,0 0 14,-14 0-14,-39 0 14,-13 0-14,13 0 13,-13 0-13,39 0 20,-39 0-20,39 0 14,-26 0-14,13-14 13,-13 14-13,40-13 14,-40 13-14,52 0 14,1 0-14,-26 0 14,-1 0-14,-13 0 13,14 0-8,-1 0-5,27 0 14,0 0-14,-27 0 13,27 0-13,-14 0 14,14 0-14,-26 0 14,-27 0-14,-1 0 13,-12 0-13,0 0 21,-14 0-21,14 0 13,0 0-13,13 0 14,-14 0-14,14 0 13,53 0-13,-27 0 14,1 0-14,-41 0 14,28 0-14,-28 0 13,-12 0-7,12 0-6,-25 0 14,25 0-14,1 0 13,-14 0-13,14 0 14,-13 0-14,-1 0 13,14 0-13,-14 0 14,-13 0-14,1 0 20,-1 0-20,0 0 14,0 0 69,1 0-52,-1 0 354,0 0-385,0 0 13</inkml:trace>
    </iact:actionData>
  </iact:action>
  <iact:action type="add" startTime="64909">
    <iact:property name="dataType"/>
    <iact:actionData xml:id="d5">
      <inkml:trace xmlns:inkml="http://www.w3.org/2003/InkML" xml:id="stk5" contextRef="#ctx0" brushRef="#br0">6509 14923 0,'-14'0'31,"14"-14"-9,40-12-7,-14 13-14,-12 13 14,12 0-14,14 0 0,26 0 13,-13-27-13,66 1 14,-40 26-14,14-27 13,-53 27-13,39 0 14,27-13-9,26 13-5,0 0 14,14-26-14,-14 26 14,-26 0-14,0 0 13,-27 0-13,-39 0 14,13 0-14,-13 0 13,-1 0-13,14 0 14,13 0-8,14 0-6,-27 0 13,26 0-13,-13 0 14,40 0 0,-27 0-14,-26 0 14,-13 0-14,26 0 14,-13 0-14,13 0 13,-26 0-7,-1 0-6,67 0 14,-66 0-14,39 0 13,-12 0-13,-15 0 14,1 0-14,0 0 13,0 0-13,13 0 14,14 0-14,26 0 14,-54 0-9,28 0-5,-14 0 14,13 0-14,-39 0 14,0 0-14,26 0 13,13 0-13,-26 0 14,13 0 0,-13 0-14,-13 0 14,0 0-9,39 0-5,-26 0 14,-13 0-14,-1 0 14,1 0-14,26 0 13,-13 0-13,13 0 14,-13 0-14,53 0 14,-53 0-14,26 0 13,27 0-7,-40 0-6,14 0 13,-28 0-13,28 0 14,-14 0-14,-13 0 14,13 0-14,13 0 13,-26 0-13,-26 0 14,13 0-14,12 0 20,1 0-20,13 0 14,-26 0-14,13 0 13,-13 0-13,26 0 14,-26 0-14,26 0 14,-40 0-14,27 0 13,13 0-13,-52 0 14,38 0-9,-25 0-5,-14 0 61</inkml:trace>
    </iact:actionData>
  </iact:action>
  <iact:action type="add" startTime="72526">
    <iact:property name="dataType"/>
    <iact:actionData xml:id="d6">
      <inkml:trace xmlns:inkml="http://www.w3.org/2003/InkML" xml:id="stk6" contextRef="#ctx0" brushRef="#br0">4855 16682 0,'-13'-13'68,"26"0"-52,13 13-1,14-40-14,0 27 14,26 13-14,13 0 14,-26 0-9,27-14-5,39 14 14,-40 0-14,0 0 14,-39 0-14,39 0 13,1 0-13,12 0 14,14 0-14,0 0 13,0 0-13,26-13 14,0 13-9,-26 0-5,-13 0 14,-14 0-14,-39 0 13,66 0 2,-27 0-15,1 0 14,-1 0-14,-13 0 13,13 0-13,1 0 14,-27 0-9,13 0-5,-13 0 14,13-13-14,-26 13 14,-1 0-14,14 0 13,-13 0-13,-27 0 14,14 0-14,39 0 14,-40 0-14,1 0 13,-14 0-7,0 0 71,0 0-63,1 0-8</inkml:trace>
    </iact:actionData>
  </iact:action>
  <iact:action type="add" startTime="74207">
    <iact:property name="dataType"/>
    <iact:actionData xml:id="d7">
      <inkml:trace xmlns:inkml="http://www.w3.org/2003/InkML" xml:id="stk7" contextRef="#ctx0" brushRef="#br0">11787 16484 0,'13'0'46,"14"0"-24,26 13-21,13-13 14,26 0-14,-52 0 14,39 0-14,67 0 13,-14 0-13,27 0 14,0 0-14,-1 0 14,-25 0-14,-1 0 13,0 0-7,-52 0-6,-41 0 14,41 0-14,26 0 13,-14 0-13,14 0 14,-53 0-14,26 0 14,27 0-14,13 0 13,13 0-13,1 0 14,-1 0-9,0 0-5,-26 13 14,13 0-14,-79 14 13,0-27-13,39 0 14,0 0-14,40 13 14,-13-13 0,0 0-14,0 0 14,0 0-9,0 0-5,13 0 14,-13 0-14,-1 0 14,-25 0-14,26 0 13,-27 0-13,40 0 14,13 0-14,1 0 14,-1 0-14,-26 0 13,-27 0-7,-52 0-6,-1 0 13,-13 0-13,0 0 114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14:54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10">
    <iact:property name="dataType"/>
    <iact:actionData xml:id="d0">
      <inkml:trace xmlns:inkml="http://www.w3.org/2003/InkML" xml:id="stk0" contextRef="#ctx0" brushRef="#br0">10398 9022 0,'26'0'46,"27"0"-30,13 0 0,-26 0-10,26 0-5,14 0 14,-27 0-14,26 0 13,-26 0-13,0 0 14,-14 14-14,-12-14 14,-14 0-14,27 0 13,-14 0-13,27 0 14,13 0-9,14 0-5,26 0 14,-27 0-14,27 0 14,-53 0-14,13 0 13,0 0-13,-13 0 14,-27-14-14,1 14 13,12 0-13,1 0 14,13 0-8,0 0-6,-27 0 13,41 0-13,-28 0 14,1 0-14,39 0 13,-26 0-13,53 0 14,-53 0-14,53 0 14,0 0 0,0 0-14,-1 0 5,-12 0 9,-40 0-14,-13 0 0,12 0 13,-12 0 2,-13 0-1,-1 0-14,1 0 14,39 0-14,-13 0 14,13 0-9,0 0-5,-53 0 14,40 0-14,-13 0 13,-14 0-13,1 0 14,-1 0-14,-13 0 29</inkml:trace>
    </iact:actionData>
  </iact:action>
  <iact:action type="add" startTime="9263">
    <iact:property name="dataType"/>
    <iact:actionData xml:id="d1">
      <inkml:trace xmlns:inkml="http://www.w3.org/2003/InkML" xml:id="stk1" contextRef="#ctx0" brushRef="#br0">16788 9022 0,'0'14'37,"0"-1"-36,13-13 14,13 13 0,-13-13 1,14 0-15,-14 0 14,0 0-14,40 0 13,-13 0-13,0 0 14,-1 0-9,28 0-5,12 0 14,-26 0-14,26-13 14,14 13-14,-14 0 13,27-27-13,13 14 14,-13 13 0,-66 0-14,39 0 0,53 0 13,-26 0-7,0 0 8,-13 0-14,-14 0 14,-39 0-14,-14 0 0,1 0 12,-1 0-12,0 0 14,14-26 1,-13 26-1,12 0-8,27 0 9,-26 0-15,0 0 0,-1 0 12,1 0-12,-13 0 14,-1 0-14,14 0 13,13 0-13,-14 0 14,1 0-14,26 0 20,-13 0-20,0 0 0,0 0 13,0 0 1,-13 0-14,-27 0 0,13 0 13,-13 0 2,27 0-15,-27 0 13,1 0-13,12 0 14,27 0-9,-13 0-5,13 0 14,26-27-14,-26 27 14,0 0-14,-27 0 13,-13 0-13,1 0 14,-1 0-14,0 0 167,14 0-167,12 0 14,-12 0-14,-14 0 13,0 0-13,0 0 30,1 0-25,-1 0 10,0 0 15</inkml:trace>
    </iact:actionData>
  </iact:action>
  <iact:action type="add" startTime="17789">
    <iact:property name="dataType"/>
    <iact:actionData xml:id="d2">
      <inkml:trace xmlns:inkml="http://www.w3.org/2003/InkML" xml:id="stk2" contextRef="#ctx0" brushRef="#br0">10742 8890 0,'0'13'84,"13"0"-83,14 1 14,-14-14-14,0 0 4,13 0-4,27 13 14,-13-13 1,26 0-1,-39 0-14,12 0 14,-12 0-14,-14 0 13,13 0-13,-12 0 152,12 0-152,-13 0 114,-13-13-114,-13-1 14,0 14-14,0 0 13,13-13-13,-14 13 14,1 0-9,-13-13 10,-1 13 0,14 0-15,-13 0 13,12 0 2,1 0-1,-13 0-14,13 0 14,-1 0-8,1 0-6,0 0 13,-27 0-13,14 0 14,12 0-14,-12 0 13,0 0-13,12 0 14,-12 0-14,-1 0 14,1 0 0,13 0-8,-1 0-6,-12 0 13,13 0-13,0 0 14,-1 0-14,1 0 14,-13 0 0,12-13 1,1 13 6,0 0-21,0 0 29,-1 0-14,-12 0 0,13 0-1,0 0 7</inkml:trace>
    </iact:actionData>
  </iact:action>
  <iact:action type="add" startTime="19574">
    <iact:property name="dataType"/>
    <iact:actionData xml:id="d3">
      <inkml:trace xmlns:inkml="http://www.w3.org/2003/InkML" xml:id="stk3" contextRef="#ctx0" brushRef="#br0">16774 8877 0,'14'13'69,"-1"-13"-54,26 13 32,-12-13-40,13 0 8,-14 0-14,27 0 14,-27 0-14,14 0 13,-13 0-13,12 0 14,-12 0-14,-14 0 14,13 0-14,-12 0 13,-1 0-7,0 0 8,14 0 1,-14 0 0,13 0-15,1 0 13,-14 0 2,0 0-15,14 0 14,-1 0-9,1 0 10,-14 0-15,0 0 13,13 0 2,-12 0 0</inkml:trace>
    </iact:actionData>
  </iact:action>
  <iact:action type="add" startTime="29166">
    <iact:property name="dataType"/>
    <iact:actionData xml:id="d4">
      <inkml:trace xmlns:inkml="http://www.w3.org/2003/InkML" xml:id="stk4" contextRef="#ctx0" brushRef="#br0">8916 9036 0,'0'0'1,"13"0"0,1 0 12,12 0-12,1 0 29,-14 0-29,0 0 36,14 0-21,12 0-15,-26 0 13,40 0-13,0 0 0,13 0 13,-26-14 2,-13 14-10,-1 0-5,0 0 14,-12 0-14,-1 0 13,0 0 2,0 0 0,1 0 21,12 0-21,-13 0 0,1 0-15,-1 0 13,13 0-13,-13 14 14,1-1-14,-1-13 14,13 13-14</inkml:trace>
    </iact:actionData>
  </iact:action>
  <iact:action type="add" startTime="33335">
    <iact:property name="dataType"/>
    <iact:actionData xml:id="d5">
      <inkml:trace xmlns:inkml="http://www.w3.org/2003/InkML" xml:id="stk5" contextRef="#ctx0" brushRef="#br0">13163 7408 0,'26'0'100,"54"0"-84,25 0-1,1 0-14,-53 0 14,27 0-14,25 0 13,1 0-13,-26 0 14,-14 0-14,-27 0 14,1 0-9,-13 0-5,12 0 14,-12 0-14,-14 0 13,27 0-13,-1 0 14,-12 0-14,12 0 14,1 0-14,-13 0 13,-1 0-13,-13 0 14</inkml:trace>
    </iact:actionData>
  </iact:action>
  <iact:action type="add" startTime="34545">
    <iact:property name="dataType"/>
    <iact:actionData xml:id="d6">
      <inkml:trace xmlns:inkml="http://www.w3.org/2003/InkML" xml:id="stk6" contextRef="#ctx0" brushRef="#br0">10808 7157 0,'-13'0'15,"0"0"148,-14 26-162,14-12 20,13 25-20,-13 1 14,13-13-14,0 12 13,0-26-13,0 1 0,26 12 29,-13-13-29,14 1 13,-14-14 2,0 13-10,0 0 10,14-13 0,13 0-1,-27 0 1,0 0-1,0 0 55,1 0-55,-14-26-14,0 12 14,0 1-14,0 0 13,0 0 9,0-1-8,0 1-14,0 0 61,0 0-40,-14-14-21,1 14 13,0 13 2,0-13 0,-1 0-1</inkml:trace>
    </iact:actionData>
  </iact:action>
  <iact:action type="add" startTime="35958">
    <iact:property name="dataType"/>
    <iact:actionData xml:id="d7">
      <inkml:trace xmlns:inkml="http://www.w3.org/2003/InkML" xml:id="stk7" contextRef="#ctx0" brushRef="#br0">13692 7382 0,'13'0'62,"0"0"-61,1 0 20,-1 0-20,0 0 29,0 0-29,40 0 14,0 0-14,27 0 14,-1 0-14,27 0 13,13 0-13,-13 0 14,-67 0-9,1 0-5,66 0 14,-66 0-14,-14 0 14,-13 0-14,0 0 13,1 0 218,92 0-231,-1 13 14,-39-13-9,40 13-5,0 1 14,-13 12-14,-14-13 14,-52-13-14,-14 0 13,13 13 2,1-13-15,-1 0 13,14 0-13,13 0 0,13 0 13,40 0-7,-27 0 8,27 0-14,-40 0 14,14 0-14,-41 0 13,14 0-13,-26 0 14,25 0-14,-12 0 14,13 0-14,13 0 13,14 0-7,25 0-6,1 0 13,-26 0 2,-1 0-15,14 0 0,-14 0 13,-26 0 1,13 0-14,-13 0 0,53 0 13,-66 0-13,39 0 20,-26 0-20,0 0 14,26 0-14,-26 0 13,-13 0-13,26 0 14,13 0-14,-39 0 14,13 0-14,13 0 13,-13 0-13,26 0 14,-13 0-9,40 0-5,-53 0 14,0 0-14,13 0 14,-26 0-14,26 0 13,-13 0-13,-13-13 14,13-13 0,-14 26-14,27-13 14,-52 13-14,39 0 5,-1 0-5,-25 0 13,-1 0 2,1 0-15,26 0 13,13 0-13,-13 0 14,26 0-14,-13-14 14,-26 14-14,39 0 13,-12 0-7,-15 0-6,15 0 13,12 0-13,-39 0 14,39 0-14,-26 0 14,53 0-14,-27 0 13,1 0-13,-14 0 14,-27 0-14,14 0 20,27 0-20,-27 0 0,-14 0 13,1 0 1,26 0-14,-26 0 14,-1 0-14,28-13 14,-14 13-14,-1 0 0,1 0 12,0 0 3,13 0-10,-13 0-5,27 0 14,-14 0-14,-26 0 14,39 0-14,-39 0 13,26 0-13,-27 0 14,41 0-14,-40 0 13,-1 0 2,-12 0-15,-14 0 5,0 0 9,0 0 1,1 0-1,12 0 1,1 0-15,-14 0 14,0 0-14,13 0 13,-12 0-7,-1 0 8,13 0 233,-12 0-233,12 0 1,14 0-10,-27 0 10,0 0-1,0 0 1,1 0 0</inkml:trace>
    </iact:actionData>
  </iact:action>
  <iact:action type="add" startTime="39294">
    <iact:property name="dataType"/>
    <iact:actionData xml:id="d8">
      <inkml:trace xmlns:inkml="http://www.w3.org/2003/InkML" xml:id="stk8" contextRef="#ctx0" brushRef="#br0">4273 9088 0,'26'0'84,"14"-26"-68,66 26-15,0 0 13,-40 0-13,26 0 14,94 0-14,25 0 14,27 0-14,0 0 20,-26 0-20,-27 0 0,-26 0 12,-27 0 3,-26 0-15,-66 0 14,26 0-14,-39 0 13,-14 0-13,0 0 14,0 0-14,14 0 13,-14 0-7,27 0-6,-1 0 14,27 0-14,-13 0 13,13 0-13,27 0 14,0 0-14,-14 0 13,-39 13-13,-14-13 14,-13 0-14,1 0 14</inkml:trace>
    </iact:actionData>
  </iact:action>
  <iact:action type="add" startTime="51058">
    <iact:property name="dataType"/>
    <iact:actionData xml:id="d9">
      <inkml:trace xmlns:inkml="http://www.w3.org/2003/InkML" xml:id="stk9" contextRef="#ctx0" brushRef="#br0">5966 10742 0,'27'-40'69,"78"40"-54,-25 0-14,-14 0 14,79-26-14,67 26 13,0 0-7,-1 0-6,-12 0 14,39 0-14,-53 0 13,-26 0-13,-106 0 14,-40 0 0,0 0-14,1-13 30,12 13-25,40-14-5,14 14 14,25 0 0,1 0-14,-26 0 14,25 0-14,-52 0 14,0 0-14,13 0 0,14 0 12,-67 0 3,66 0-10,-52 0-5,26 0 14,0 0-14,26 0 14,-13 0-14,0 0 13,-13 0-13,-13 0 14,0 0-14,-14 0 14,1 0 0,-1 0-8,-13 0 8,14 0-14,12 0 14,1 0-14,13 0 14,0 0-14,-13 0 13,-1 0-13,1 0 14,-14 0-14,-12 0 13,-1 0-7,0 0-6,0 0 14</inkml:trace>
    </iact:actionData>
  </iact:action>
  <iact:action type="add" startTime="53880">
    <iact:property name="dataType"/>
    <iact:actionData xml:id="d10">
      <inkml:trace xmlns:inkml="http://www.w3.org/2003/InkML" xml:id="stk10" contextRef="#ctx0" brushRef="#br0">12634 10557 0,'13'0'22,"0"0"-21,0 0 13,1 0 33,-1 0-31,0 0-10,13 0 10,14 0 0,13 0-15,26 0 0,1 0 12,26 0-12,-1 0 14,-38 0-14,12 0 14,-26 0-14,-13 0 13,-1 0-7,14 0 8,-40 0-14,14 0 0,26 0 13,-14 0 2,-12 0-15,13 0 13,-14 0-13,14 0 14,26 0-14,-26 0 13,-1 0-7,14 0-6,0 0 14,-26 0-14,12 0 13,1 0-13,0 0 14,-1 0-14,27 0 13,-52 0-13,25 0 14,-25 0-14,12 0 20,-13 0-5,14 0-15,-1 0 13,27 0-13,-13 0 14,66 0-14,-40 0 14,26 26-14,14-26 13,-53 14-13,40-14 21,-67 0-21,-13 0 0,1 0 12</inkml:trace>
    </iact:actionData>
  </iact:action>
  <iact:action type="add" startTime="55481">
    <iact:property name="dataType"/>
    <iact:actionData xml:id="d11">
      <inkml:trace xmlns:inkml="http://www.w3.org/2003/InkML" xml:id="stk11" contextRef="#ctx0" brushRef="#br0">15941 10530 0,'53'0'115,"39"0"-108,-52 0-6,39 0 14,27 0-14,27 0 13,-1 0-13,27 0 14,-27 0-14,0 0 13,1 0-13,-1 0 14,-13 0-14,-13 0 14,-27 0-9,0 0-5,-12 0 14,-14 0-14,-14 0 13,14 0-13,-40 0 14,40 0-14,-26 0 14,-14 0 0</inkml:trace>
    </iact:actionData>
  </iact:action>
  <iact:action type="add" startTime="60399">
    <iact:property name="dataType"/>
    <iact:actionData xml:id="d12">
      <inkml:trace xmlns:inkml="http://www.w3.org/2003/InkML" xml:id="stk12" contextRef="#ctx0" brushRef="#br0">13705 10425 0,'13'-14'84,"1"14"-68,12 0-10,-13 0 10,27 14-15,-40-1 14,26-13 0,-12 0 1,-1 0-15,0 0 13,0 0 24,-13 13-22,14 0 15,12 1 107,-13-1-137,14 0 14,26-13-14</inkml:trace>
    </iact:actionData>
  </iact:action>
  <iact:action type="add" startTime="61589">
    <iact:property name="dataType"/>
    <iact:actionData xml:id="d13">
      <inkml:trace xmlns:inkml="http://www.w3.org/2003/InkML" xml:id="stk13" contextRef="#ctx0" brushRef="#br0">16907 10398 0,'13'0'22,"-40"0"78,1 0-84,13 0 15,-1 0-30,1 0 29,0 0 86,0 0-109,0 0 8,-1 0 16,1 0 16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16:28.0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8">
        <inkml:traceFormat>
          <inkml:channel name="X" type="integer" max="4032" units="cm"/>
          <inkml:channel name="Y" type="integer" max="2752" units="cm"/>
          <inkml:channel name="T" type="integer" max="2.14748E9" units="dev"/>
        </inkml:traceFormat>
        <inkml:channelProperties>
          <inkml:channelProperty channel="X" name="resolution" value="158.74016" units="1/cm"/>
          <inkml:channelProperty channel="Y" name="resolution" value="162.84024" units="1/cm"/>
          <inkml:channelProperty channel="T" name="resolution" value="1" units="1/dev"/>
        </inkml:channelProperties>
      </inkml:inkSource>
      <inkml:timestamp xml:id="ts1" timeString="2020-04-06T12:16:28.032"/>
    </inkml:context>
  </inkml:definitions>
  <iact:action type="add" startTime="2860">
    <iact:property name="dataType"/>
    <iact:actionData xml:id="d0">
      <inkml:trace xmlns:inkml="http://www.w3.org/2003/InkML" xml:id="stk0" contextRef="#ctx0" brushRef="#br0">2579 5265 0,'27'13'116,"52"-13"-101,1 0-14,-41 0 14,41 0-9,52 0-5,0 0 14,27 0-14,13 0 14,-13 0-14,-27 0 13,-26 0-13,0 0 14,-27 0-14,-39 0 13,13 0-13,-14 0 14,1 0-9,39 0-5,-39 0 14,0 0-14,26 0 14,-13 0-14,-13 0 13,26 0-13,-27 0 14,28 0-14,-15 0 13,-12 0-13,40 0 20,25 0-20,14 0 14,-79 0-14,40 0 14,52 0-14,0 0 13,0 0-13,1 0 14,-27 0-14,-27 0 14,13 0-14,-52 0 13,0 0-7,0 0-6,-1 0 13,27 0-13,-13 0 14,53 0-14,-26 0 14,-14 0-14,26 0 13,1 0-13,-14 0 14,-26 0-14,27 0 13,-41 0-7,41 0 9,-14 0-15,-13 0 13,26 0-13,-13 0 14,-13 0-14,26 0 13,-12 0-13,-28 0 14,14 0-14,27 0 14,-27 0-9,-1 0-5,28 0 14,-1 0-14,-13 0 14,14 0-14,-41 0 13,14 0-13,27 0 14,-14 0-14,13 0 13,-26 0-13,53 0 14,-27 0-8,27 0-6,-40 0 13,14 0-13,-27 0 14,26 0 1,-53 0-15,1 0 13,13 0-13</inkml:trace>
    </iact:actionData>
  </iact:action>
  <iact:action type="add" startTime="7292">
    <iact:property name="dataType"/>
    <iact:actionData xml:id="d1">
      <inkml:trace xmlns:inkml="http://www.w3.org/2003/InkML" xml:id="stk1" contextRef="#ctx0" brushRef="#br0">14975 5199 0,'13'-13'53,"54"0"-38,-15-1 1,-12 14-15,66 0 0,0-13 13,13 13-13,-13-26 19,-53 26-19,39-14 14,-39 14-14,-26 0 14,12 0-14,-25 0 13,-1 0-13,0 0 14,27 0-14,-27 0 14,0 0-14,40 0 13,0 0-8,13 0-5,-13 0 14,13 0-14,-13 0 14,53 0-14,-27 0 13,1 0-13,-27 0 14,39-13-14,-12 13 14,-41 0-14,41 0 20,-41 0-20,1 0 13,13 0-13,-13 0 14,-14 0-14,14 0 13,-1 0-13,1 0 14,40 0-14,-28 0 14,1 0-14,27 0 13,-14 0-7,26 0-6,-52 0 14,26 0-14,-26 0 13,39 0-13,-52 0 14,26 0-14,0 0 13,0 0-13,-14 0 14,27 0-14,14 0 14,-27 0-9,0 0-5,26 0 14,0 13 1,-39-13-15,66 0 13,-53 0-13,26 0 14,1 0-14,-14 0 13,40 0-13,-27 0 14,0 0-8,1 0-6,-1 0 13,14 0-13,-14 0 14,0 0-14,-39 0 13,39 0-13,1 0 14,26 0-14,13 0 14,-13 0-14,-27 0 13,-53 0-7,27 0-6,-26 0 14,12 0-14,14 0 13,-13 0-13,0 0 14,13 0 0,13 0-14,-27 0 14,1 0-14,13 0 14,-40 0-9,1 0 41,-1 0-16,40 0-30,26 0 14,-39 14-8,39-14-6,-13 26 13,-13-26-13,13 0 14,-26 13-14,0-13 13,-14 0-13,1 0 14,12 14 1,-12-1-15,-14-13 13,13 0-7,14 0-6,-13 0 13,39 13-13,-40 0 14,14-13-14,26 14 14,-26-14-14,-1 13 13,28-13-13,-15 13 14,15-13-14,-14 13 14,13-13-9,40 27-5,-27-14 14,40 0-14,-66-13 13,-13 27-13,12-27 14,-12 0-14,0 0 14,26 13-14,-53-13 13,40 13 2,-13-13-10,0 0-5,-14 0 14,14 0-14,-14 0 14,40 0-14,-39 0 13,12 0-13,-25 0 14,25 0-14,-12 0 29,12 0-23,14 0-6,27 0 13,26 0-13,-53 0 14,52 0-14,-25 0 14,-14 0-14,-26 0 13,-14 0-13,-26 13 14,13-13 571,0 0-570</inkml:trace>
    </iact:actionData>
  </iact:action>
  <iact:action type="add" startTime="11648">
    <iact:property name="dataType"/>
    <iact:actionData xml:id="d2">
      <inkml:trace xmlns:inkml="http://www.w3.org/2003/InkML" xml:id="stk2" contextRef="#ctx0" brushRef="#br0">4193 6813 0,'0'13'46,"53"-13"-45,27 0 14,26 0-14,-40 0 13,13 0-7,27 0-6,26 0 14,0 0-14,27 0 13,0 0-13,-27 0 14,27 0-14,-27 0 14,-26 0-14,0 0 13,39 0-13,-12 0 14,-1 0-9,-26 0-5,0 0 14,0 0-14,-1 0 14,-25 0-14,12 0 13,-39 0-13,13 0 14,-13 0 1,14 0-15,-54 0 13,13 0-7,-13 0-6,1 0 13,-1 0 2,13 0-15,-12 0 14,-1 0-14,13 13 13,27 1-13,0-14 14,-40 0-14,14 13 13,12-13-7,14 13-6,-53 0 14,27-13-14,-1 0 13,-12 0-13,25 0 14,-26 0-14,1 0 13</inkml:trace>
    </iact:actionData>
  </iact:action>
  <iact:action type="add" startTime="13061">
    <iact:property name="dataType"/>
    <iact:actionData xml:id="d3">
      <inkml:trace xmlns:inkml="http://www.w3.org/2003/InkML" xml:id="stk3" contextRef="#ctx0" brushRef="#br0">9498 6826 0,'14'0'62,"-1"0"-9,0 0-37,13 0 53,-12 0-53,25 0-15,-25 0 13,25-13 2,-25 13 0,-1 0-10,0 0 10,13-13 15,1 13-30,-1 0 14,27 0-14,-40 0 13,67-40 2,-54 40-10,1 0 10,-14 0-15,0 0 14,14 0-14,12-13 13,1 13 2,-13 0 0,-14 0-15,26 0 13,-12 0-8,13 0-5,-27 0 14,13 0-14,14 0 14,-14 0-14,14 0 13,0 0-13,-14 0 14,40 0-14,-13 0 14,-13 0 0,0 0-8,13 0-6,-14 0 13,14 0 2,-40 0-15,1 0 14,25 0-14,1 0 13,26 0-13,-26 0 14,26 0-14,-13 0 13,13 0-7,-53 0-6,53 0 14,-26 0-14,0 0 13,-14 0-13,1 0 14,12 0-14,-12 0 13,-1 0-13,41 0 14,-41 0-14,14 0 20,-1 0-20,27 0 14,-52 0-14,52 0 13,-26 0-13,-14 0 14,53 0-14,-12 0 14,-15 0-14,15 0 13,-28 0-13,-12 0 14,26 0-8,-14 0-6,14 0 13,-13 0-13,0 0 14,39-13-14,-13 13 13,-13 0-13,-13 0 14,26 0-14,-26 0 14,13 0-14,-27 0 20,27 0-20,0 0 13,13 0-13,-26 0 14,39 0-14,0 0 14,-12 0-14,12 0 13,27 0-13,0 0 14,-1 0-14,-25 0 14,-41 0-9,-12 0-5,-14 0 14,0 0 16,27 0-30,26 26 14,-13-26-14,27 13 13,39 1-13,-14-14 14,1 0-9,-26 0 10,-14 0-15,-13 0 14,-40 0-14</inkml:trace>
    </iact:actionData>
  </iact:action>
  <iact:action type="add" startTime="30633">
    <iact:property name="dataType"/>
    <iact:actionData xml:id="d4">
      <inkml:trace xmlns:inkml="http://www.w3.org/2003/InkML" xml:id="stk4" contextRef="#ctx0" brushRef="#br0">17568 3029 0,'0'0'1,"27"0"4,25 0-4,41 14 14,-40-1-14,66 27 13,-26-1-13,12 1 14,-25 13-14,26-13 14,-40-27-14,-26 27 13,26-1-13,-13-26 14,-14 1-9,1 12-5,13 14 14,26-14 0,-39 1-14,13 12 14,-13-25-14,-14 12 13,-13-13-13,27 14 14,-27-27-14,14 13 20,-27 0-5,0 0-1,26 14-14,-26-14 14,13 0-14,1 14 13,-1-27-13,0 26 14,-13-12 1,13-1-10,0 0 88</inkml:trace>
    </iact:actionData>
  </iact:action>
  <iact:action type="add" startTime="31513">
    <iact:property name="dataType"/>
    <iact:actionData xml:id="d5">
      <inkml:trace xmlns:inkml="http://www.w3.org/2003/InkML" xml:id="stk5" contextRef="#ctx0" brushRef="#br0">18772 3678 0,'13'26'31,"0"-13"-25,54 67-5,-54-80 13,0 13-13,13 13 14,-12-26-14,25 0 14,-25 14-14,12-1 13,-13-13-13,1 13 14,12 0-14,-26 1 20,13-1-20,0 0 14,1-13 0,25-40 86,-39-13-86,14-13 1,12-13-15,-26 26 0,27 0 12,-27-13-12,0 13 21,0 40-21,0-14 13</inkml:trace>
    </iact:actionData>
  </iact:action>
  <iact:action type="add" startTime="33577">
    <iact:property name="dataType"/>
    <iact:actionData xml:id="d6">
      <inkml:trace xmlns:inkml="http://www.w3.org/2003/InkML" xml:id="stk6" contextRef="#ctx0" brushRef="#br0">10490 5622 0,'0'0'1,"-52"40"0,38-13 12,-12 25-12,-1-25 0,14-1 13,13 1 1,-26 13-14,26-27 14,-13 26-9,13 1-5,0 0 14,0-14-14,0 40 14,0-26-14,0 0 13,0-14-13,0 40 14,0-26-14,0 0 14,13-14-14,13 40 13,1-26-8,-14 13-5,27-27 14,-40 1-14,26-1 14,0 1-14,1-14 13,13 14 2,13-14-15,-1 26 14,1-39-14,-13 14 0,53-14 19,-1 26-19,1 1 13,-14-27-13,-39 13 14,39 0-14,14-13 14,-14 0-14,1 0 13,-1 0-13,0 0 14,14 0-14,-53 0 14,13 0-9,39-13-5,-65 0 14,26 13-14,-14-27 13,-12 27-13,-14 0 14,0 0-14,14-13 14,-1 0-14,-13 13 13,27-27 2,0 14-10,-14-27-5,1 27 14,39-13-14,0 12 14,-26 1-14,26 0 13,-13-27-13,0 40 14,-14-13-14,-12 0 13,12 0-13,-12-1 14,26 14-8,-27-26-6,-12 13 13,-1-14-13,40 14 14,-27-14-14,1 14 14,12-40-14,-12 40 13,-14-13-13,0 12 14,27-25-14,0 12 20,-40 14-20,26-13 14,40-1-14,-53 14 13,14-14-13,-1 14 14,-12 0-14,12-13 13,-13 26-13,-13-14 14,0 1-14,0-13 14,0-14-9,13 13-5,-1071-449 177,966 476-163,12 0-8,1-13-6,-14 0 13,14 13-13,-27-27 14,13 27-14,14 0 14,0 0-14,-27 0 13,66 0-13,-39 0 14,13 0-14,13 0 20,26 0-20,-52 0 14,39 0-14,14 0 13,-1 0-13,-12 0 14,12 0-14,-26 0 14,40 0-14,-14 0 13,-25 0-13,-1 14 14,-14 12-9,28-26-5,-27 13 14,26-13-14,-13 13 14,13 1-14,27-14 13,0 0-13,0 0 130</inkml:trace>
    </iact:actionData>
  </iact:action>
  <iact:action type="add" startTime="41488">
    <iact:property name="dataType"/>
    <iact:actionData xml:id="d7">
      <inkml:trace xmlns:inkml="http://www.w3.org/2003/InkML" xml:id="stk7" contextRef="#ctx0" brushRef="#br0">23799 5543 0,'-26'26'31,"12"-12"-16,14-1 1,-13-13-15,-13 13 20,12-13-20,-25 0 14,-14 0-14,-13 0 14,-14 27-14,14-27 13,13 0-13,-26 0 14,13 0-14,0 0 14,13 0-14,13 0 20,27 0-20,-14 0 13,14 0 33,0 0-31,0 0 6,-14 13-6</inkml:trace>
    </iact:actionData>
  </iact:action>
  <iact:action type="add" startTime="42132">
    <iact:property name="dataType"/>
    <iact:actionData xml:id="d8">
      <inkml:trace xmlns:inkml="http://www.w3.org/2003/InkML" xml:id="stk8" contextRef="#ctx0" brushRef="#br0">22952 5609 0,'-13'0'200,"0"13"-199,-14 1 14,27-1-14,-13-13 13,0 0-7,-27 13-6,27 0 14,-13-13-14,12 14 13,1-14 2,0 0 0,0 0-15,-1 13 197,14 0-182,0 0 6,0 14-6,14-27-15,-1 0 0,0 13 12,-13 0-12,27 0 14,-1-13 1,1 0-1,-1 14-14,-13-1 14,27 0-9,-27-13-5,14 13 14,-14 1 1</inkml:trace>
    </iact:actionData>
  </iact:action>
  <iact:action type="add" startTime="44613">
    <iact:property name="dataType"/>
    <iact:actionData xml:id="d9">
      <inkml:trace xmlns:inkml="http://www.w3.org/2003/InkML" xml:id="stk9" contextRef="#ctx0" brushRef="#br0">7673 8758 0,'39'0'99,"14"0"-98,13 0 14,14 0-14,-1 0 14,-39 0-14,26 0 13,13 0-13,1 0 20,-1 0-20,-39 0 14,-27 0 0,0 0 16,1 0-30,12 0 14,14 0-14,-1 0 14,1 0-9,-14 0-5,1 0 14,-1 0-14,1 26 13,-1-26 2,1 0 99,26 0-99</inkml:trace>
    </iact:actionData>
  </iact:action>
  <iact:action type="add" startTime="45532">
    <iact:property name="dataType"/>
    <iact:actionData xml:id="d10">
      <inkml:trace xmlns:inkml="http://www.w3.org/2003/InkML" xml:id="stk10" contextRef="#ctx0" brushRef="#br0">10980 8758 0,'-40'0'84,"-26"0"-68,-13 0-15,-1-27 13,1 27-13,-14-13 14,14 13-8,0 0-6,-27 0 13,40 0-13,13 0 14,13 0-14,-13 0 13,13 0-13,14 0 14,13 0-14,0 0 14,-1 0-14,1 0 35</inkml:trace>
    </iact:actionData>
  </iact:action>
  <iact:action type="add" startTime="54515">
    <iact:property name="dataType"/>
    <iact:actionData xml:id="d11">
      <inkml:trace xmlns:inkml="http://www.w3.org/2003/InkML" xml:id="stk11" contextRef="#ctx0" brushRef="#br0">12779 8625 0</inkml:trace>
    </iact:actionData>
  </iact:action>
  <iact:action type="add" startTime="55272">
    <iact:property name="dataType"/>
    <iact:actionData xml:id="d12">
      <inkml:trace xmlns:inkml="http://www.w3.org/2003/InkML" xml:id="stk12" contextRef="#ctx0" brushRef="#br0">17383 8493 0,'13'0'68,"40"0"-52,26 0-15,-39 0 14,66 0-14,79 0 13,27 0-8,26 0-5,13 0 14,-13 0-14,1 0 14,-1 0-14,-27 0 13,-25 0-13,-54 0 14,-26 0-14,-27 0 14,-13 0-14,-13 0 20,13 0-20,14 0 13,-1 0-13,27 0 14,0 0-14,26 0 14,0 0-14,14 0 13,13 0-13,-1 0 14,1 0-14,0 0 13,-27 0-7,27 0-6,0 0 14,-1 0-14,1 0 13,0 0-13,0 0 14,-1 0-14,-52 0 14,0 0-14,-53 0 13,-40 0-13,53 0 14,-53 0-9,14 0-5,-14 0 14,14 0-14,26 0 14,-27 0 0,14 0-14,-27 0 14,13 0-14,1 0 14,-14 0-14,0 0 13,1 27 109</inkml:trace>
    </iact:actionData>
  </iact:action>
  <iact:action type="add" startTime="57017">
    <iact:property name="dataType"/>
    <iact:actionData xml:id="d13">
      <inkml:trace xmlns:inkml="http://www.w3.org/2003/InkML" xml:id="stk13" contextRef="#ctx0" brushRef="#br0">6469 9935 0,'0'0'1,"-106"27"13,27-27-13,-40 39 14,39-26-14,-26-13 13,53 0-13,1 27 14,-28-27-14,-12 0 14,12 0-9,27 0-5,-13 13 14,13-13-14,13 0 13,-39 0-13,26 0 14,14 0-14,-1 0 13,0 0-13,0 0 14,27 0 7</inkml:trace>
    </iact:actionData>
  </iact:action>
  <iact:action type="add" startTime="70072">
    <iact:property name="dataType"/>
    <iact:actionData xml:id="d14">
      <inkml:trace xmlns:inkml="http://www.w3.org/2003/InkML" xml:id="stk14" contextRef="#ctx0" brushRef="#br0">6416 11655 0,'13'0'131,"0"0"-116,1 0-8,25-27-6,27 27 13,-39 0 2,-1 0-15,54 0 14,-41 0-14,-12 0 13,13-13-13,-14 13 14,0 0-14,-12 0 20,-1 0-20,0 0 14,40 0 0,-26 0 1,-1 0 0,14 0-15,-27 0 13,27 0-13,-14 0 14,-13 0-9,27 0-5,-14 0 14,-12 0 0,-1 0 1,0 0-15,0 0 14,14 0-14,12 0 13,-25 0 8,12 0-21,1 0 14,-1 0 0,-13 0-14,14 0 14,-14 0 1,0 0-1,0 0 86,14 0-79</inkml:trace>
    </iact:actionData>
  </iact:action>
  <iact:action type="add" startTime="76384">
    <iact:property name="dataType"/>
    <iact:actionData xml:id="d15">
      <inkml:trace xmlns:inkml="http://www.w3.org/2003/InkML" xml:id="stk15" contextRef="#ctx0" brushRef="#br0">6839 11536 0,'0'13'153,"0"0"-138,0 1-14,0 12 82,0 0-51,0-12-17,0-1 17,0 0 52,13 0-68,1 1-15,-1 12 20,0-26 210,14 0-215,-14 0-15,0 0 0,0 0 13,-13-26 285,0 12-298,0 1 30,-13 0-25,0 0 9,0 13 17,-1-14-1,1 1-9,13 0-7,-13 13 132,0-13-115</inkml:trace>
    </iact:actionData>
  </iact:action>
  <iact:action type="add" startTime="78569">
    <iact:property name="dataType"/>
    <iact:actionData xml:id="d16">
      <inkml:trace xmlns:inkml="http://www.w3.org/2003/InkML" xml:id="stk16" contextRef="#ctx0" brushRef="#br0">7435 11602 0,'-14'0'146,"1"0"-145,0 13 14,0 14 7,-1-27-6,14 13 53,0 0-54,0 0 48,0 1-62,14-1 20,-1 0-20,0-13 14,14 27 16,-14-14 22,-13 0-37,26 13-15,-13-26 45,1 0-30,-1 0 5,0 0 73,0 0-87,-13-26 8,0 0 1,0 12 0,0 1-15,0 0 66,0 0-66,0-1 14,-13 1 1,0 13-1,0-13 17,-1 0-10,-12 13 25,13 0-10</inkml:trace>
    </iact:actionData>
  </iact:action>
  <iact:action type="add" startTime="86589">
    <iact:property name="dataType"/>
    <iact:actionData xml:id="d17">
      <inkml:trace xmlns:inkml="http://www.w3.org/2003/InkML" xml:id="stk17" contextRef="#ctx0" brushRef="#br0">21431 11708 0,'13'13'15,"-26"0"-14,0-13 0,-67 27 13,54-1-13,-27-26 13,13 0-7,-26 0-6,-13 13 14,26-13-14,-26 0 13,-14 0-13,14 0 14,-27 0-14,0 0 13,66 0-13,-39 0 14,-27 0-14,-13 0 14,13 0-9,0 0-5,27 0 14,13 0-14,53 0 14,-14 0-14,14 0 13,0 0 2,-1 0-1,1 0-14,-27 14 14,27-14-8,0 13-6,-13-13 14,-27 0-14,39 0 13,-52 13-13,27-13 14,12 0 0,-39 0-14,26 0 14,-13 0-14,-26 0 13,26 0-7,-26 0-6,26 0 14,13 0-14,-26 0 13,26 0-13,14 0 14,-14 0-14,14 0 13,-1 0-13,1 0 14,-14 0-14,14 0 14,-14 0-9,0 0-5,-26 0 14,53 0-14,-14 0 14,27-13 54,0 0 31,0-14-99</inkml:trace>
    </iact:actionData>
  </iact:action>
  <iact:action type="add" startTime="93816">
    <iact:property name="dataType"/>
    <iact:actionData xml:id="d18">
      <inkml:trace xmlns:inkml="http://www.w3.org/2003/InkML" xml:id="stk18" contextRef="#ctx0" brushRef="#br0">8003 8625 0,'14'0'1,"-28"0"0,54 27 0,-27-27 33,1 0-33,52 0 14,-40 0-14,54 13 14,-1-13-14,-39 0 0,39 0 12,0 0-12,40 0 14,14 0-14,-1 0 14,0 0-14,1 0 20,-28 0-20,1 0 13,0 0-13,13 0 14,-39 0-14,-1 0 14,0 0-14,-39 0 13,26 0-13,-13 0 14,26 0-14,1 0 13,-14 13-7,0-13-6,13 14 14,1-14-14,-41 13 13,1 0-13,-13-13 14,-1 0-14,27 13 14,-13-13 0,13 0-14,-14 27 20,1-14-20,-27-13 14,27 0-14,-14 0 14</inkml:trace>
    </iact:actionData>
  </iact:action>
  <iact:action type="add" startTime="97172">
    <iact:property name="dataType"/>
    <iact:actionData xml:id="d19">
      <inkml:trace xmlns:inkml="http://www.w3.org/2003/InkML" xml:id="stk19" contextRef="#ctx0" brushRef="#br0">10610 8652 0</inkml:trace>
    </iact:actionData>
  </iact:action>
  <iact:action type="add" startTime="98791">
    <iact:property name="dataType"/>
    <iact:actionData xml:id="d20">
      <inkml:trace xmlns:inkml="http://www.w3.org/2003/InkML" xml:id="stk20" contextRef="#ctx0" brushRef="#br0">9154 7038 0,'0'0'15,"14"0"-14,12 26 14,0-12 0,-12-14 1,12 13-15,-13-13 20,1 13-20,-1 0 14,13 1 0,-12-1-14,-1-13 14,13 0-14,-13 13 14,1-13-14,-1 13 13,13-13 2,-12 0 138,-1 13-139,-26 14 1,-27 13-1,13-27-8,-25 13-6,25-12 13,-13 12-13,14-13 14,13-13 1,-1 0-15,1 0 13,0 13-13,13 1 136,0-1-121</inkml:trace>
    </iact:actionData>
  </iact:action>
  <iact:action type="add" startTime="109088">
    <iact:property name="dataType"/>
    <iact:actionData xml:id="d21">
      <inkml:trace xmlns:inkml="http://www.w3.org/2003/InkML" xml:id="stk21" contextRef="#ctx0" brushRef="#br0">14724 13719 0,'13'-27'62,"27"14"-46,13 13-15,26 0 13,14-26-8,12 12-5,1 14 14,-53 0-14,27 0 14,-1 0-14,27 0 13,0 0-13,-1 0 14,-25 0 1,12 0-15,-12 0 13,-1 0-13,-39 0 5,39 0-5,-39 0 14,26 0 0,-13 0-14,13 0 14,-26 0-14,66 0 13,-53 0-13,52 0 14,-25 0-14,-1 0 14,1 0-9,25 0-5,-12 0 14,13 0-14,-27-13 13,-39 13-13,26-13 14,0 13-14,-26 0 13,13-27-13,39 27 14,-39-13-14,27 13 14,12-13-9,-39 13-5,13 0 14,14 0-14,-1 0 14,-26 0 0,13 0-14,40 0 14,-27 0-14,1 0 13,-27 0-13,0 0 14,-1 0-8,15 0-6,-28 0 13,-25 0 87,12 0-100,14 0 13,-1 0-13,-12 0 14,26 0-14,-40 13 13</inkml:trace>
    </iact:actionData>
  </iact:action>
  <iact:action type="add" startTime="113928">
    <iact:property name="dataType"/>
    <iact:actionData xml:id="d22">
      <inkml:trace xmlns:inkml="http://www.w3.org/2003/InkML" xml:id="stk22" contextRef="#ctx0" brushRef="#br0">21365 13824 0,'0'-13'31,"26"13"6,-12 0-36,25 0 0,1 0 13,0-13 1,13 13-14,-14-13 14,1 0-14,0 13 14,13 0-14,-40 0 13,0 0-13,40 0 20,-27 0-20,1-14 14,-1 14-14,1 0 13,12 0 2,-12 0-15,-1-13 13,1 13-13,12 0 0,14 0 13,-13 0-13,0 0 20,13 0-20,26 0 0,-13 0 12,-26 0 3,0 0-15,12 0 14,-12 0-14,-13-13 14,-14 13-14,0 0 13,0 0 8,14 0-21,-14 0 0,0-13 13,0 13 1,14 0-14,-1 0 14,-12 0 1,-1 0 786,0 0-718</inkml:trace>
    </iact:actionData>
  </iact:action>
  <iact:action type="add" startTime="116593">
    <iact:property name="dataType"/>
    <iact:actionData xml:id="d23">
      <inkml:trace xmlns:inkml="http://www.w3.org/2003/InkML" xml:id="stk23" contextRef="#ctx0" brushRef="#br0">4088 15121 0,'39'13'46,"1"-13"-45,26 0 14,27 13 1,52 14-15,-12-27 13,-1 13-7,13 14-6,-12-14 13,-28-13-13,1 26 14,-53-13-14,-13-13 14,-14 14-14,14-14 13,-27 0-13,27 0 14,-14 0-14,1 0 14,-14 0-9,14 0 9,-14 0-14,13 0 14,-13 0-14</inkml:trace>
    </iact:actionData>
  </iact:action>
  <iact:action type="add" startTime="129364">
    <iact:property name="dataType"/>
    <iact:actionData xml:id="d24">
      <inkml:trace xmlns:inkml="http://www.w3.org/2003/InkML" xml:id="stk24" contextRef="#ctx0" brushRef="#br0">7765 15253 0,'14'0'169,"12"0"-154,-13 0-14,14 0 14,-1 0-14,27 13 14,-27-13-14,-12 0 13,52 14-13,-40-1 14,14-13-9,13 0-5,0 13 14,13-13-14,-13 0 14,-13 0-14,-1 0 13,-12 0-13,-1 0 14,1 0-14,-14 0 13,13 0-13,-12 0 21,12 0-21,-13 0 29,0 0-29,14 0 13,-14 0-13,14 0 14,-1 0-14,-13 0 14,40 0-14,-13 0 13,0 0-7,26 0-6,-27 0 14,1 0-14,13 0 13,-26 0-13,39 0 14,-27 0-14,27 0 13,-26 0-13,0 0 14,13 0-14,-27 0 14,40 0-9,-26 0-5,0 0 14,-1 0 0,-12 0-14,52 0 14,-65 0-14,38 0 14,-25 0-14,-1 0 13,1 0-13,-1 0 14,14 0-8,-27 0-6,40 0 13,-26 0-13,12 0 14,1 0-14,0 0 13,13 0 2,-14 0-15,1 0 14,13 0-14,13 0 0,-26 0 12,26 0-6,-27 0-6,1 0 13,40 0-13,-41 0 14,1 0 1,-14 0-15,41 0 13,-54 0-13,26 0 14,-12 13-14,13-13 14,-27 0-9,13 0-5,1 0 14,-1 0 0,-13 0-14,27 0 14,-27 0 1,14 0-15,12 0 13,-12 0-13,-1 0 14,-12 0-9,25 0-5,-12 0 14,-1 0-14,1 0 14,-14 0-14,13 0 13,1 0-13,26 0 14,-14 0 1,-12 0-1,39 0-8,-53 0-6,1 0 13,12 0-13,-13 0 14,27 0-14,-14 0 14,-12 0-14,25 0 13,-12 0-13,12 0 14,1 0-14,-27 0 13,14 0-7,12 0-6,-12 0 14,-14 0-14,0 0 13,1 0 49,12 0-57,1 0 10,-1 0-15,0-13 14,14 0-14,-27 13 13,27 0-13,-27 0 14,1 0 16,-1-13-24,13 13 24,1 0-15,-1 0-15,1 0 13,-14-14-13,0 14 14,0 0 23</inkml:trace>
    </iact:actionData>
  </iact:action>
  <iact:action type="add" startTime="134766">
    <iact:property name="dataType"/>
    <iact:actionData xml:id="d25">
      <inkml:trace xmlns:inkml="http://www.w3.org/2003/InkML" xml:id="stk25" contextRef="#ctx0" brushRef="#br0">13414 15266 0,'0'0'15,"40"0"-14,0 0 0,-1 0 13,1 0-13,26 0 14,-26 0-14,-14 0 13,-13 0-7,27 0-6,0-13 13,-1 13 2,28-13-15,-41 13 14,27 0-14,13 0 13,-26-13-13,0 0 14,26-1-14,-53 14 13,13 0-7,1 0-6,-14 0 14,0 0-14,27 0 13,-14-13-13,-12 13 14,25 0-14,1-13 14,0 13-14,13 0 13,-14 0-13,1 0 14,-14 0-9,14 0-5,-27 0 14,14 0-14,-1 0 13,1 0-13,-1-13 14,-13 13 0,1 0-14,39 0 14,-1 0-14,-25 0 14,13 0-9,-1 0-5,14 0 14,-13 0-14,-14 0 14,1 0-14,13 0 13,-1 0-13,1 0 14,-14 0-14,14 0 13,13 0-13,0 0 14,-13 0-8,-1 0-6,14 0 13,-26 0-13,12 0 14,-25 0-14,25 0 13,1-14-13,-14 14 14,1 0-14,-1 0 14,1 0 0,12 0-8,-25 0-6,12 0 13,27 0-13,-26 0 14,-1-13-14,0 13 14,14 0-14,-27 0 13,1 0-13,12-13 14,-13 13 1,14 0-10</inkml:trace>
    </iact:actionData>
  </iact:action>
  <iact:action type="add" startTime="141900">
    <iact:property name="dataType"/>
    <iact:actionData xml:id="d26">
      <inkml:trace xmlns:inkml="http://www.w3.org/2003/InkML" xml:id="stk26" contextRef="#ctx0" brushRef="#br0">22886 15042 0,'13'13'53,"1"-13"-22,-1 0-30,13 0 13,54 0-13,-14 0 14,13 0-14,1 0 14,-14 0-9,-13 0-5,-27 0 14,27 0-14,13 0 14,-26 0 0,26 0-14,-39-13 14,-1-1-14,-13 14 13,14 0 24,-14 0-22,27 0-15,-1 0 13,-26 0-13,14 0 14,-1 0-14,14 0 14,-13 0-14,-1 0 13,14 0-8,-27-13-5,13 13 14,1 0 0,-14 0-14,0-13 30,1 13 22,-1 0-52,26 0 14,1 0-14,-13 0 13,-14 0-13</inkml:trace>
    </iact:actionData>
  </iact:action>
  <iact:action type="add" startTime="144097">
    <iact:property name="dataType"/>
    <iact:actionData xml:id="d27">
      <inkml:trace xmlns:inkml="http://www.w3.org/2003/InkML" xml:id="stk27" contextRef="#ctx0" brushRef="#br0">8189 16880 0,'0'-26'85,"53"0"-70,-1-14-14,15 27 14,25-1 0,14-25-14,-66 39 14,26-14-9,26 1-5,-12-13 14,12 13-14,-12-1 14,12-12-14,-12 13 13,12-1-13,14 14 14,0 0-14,53-26 14,-27 26-14,0 0 13,-13-13-8,-13-14-5,0 27 14,-26 0-14,766 0 145,-833 0-130,1 0-15,12 0 13,1 0-7,-1 0-6,14 0 14,13 0-14,-14 0 13,-25 0-13,-1 0 14,0 0-14,13 0 14,1 0-14,13 0 13,-14 0-13,1 0 20,12 0-20,-12 0 13,12 0-13,-12 0 14,26 0-14,-40 0 14,66 0-14,-13 0 13,-26 0-13,26 0 14,14 0-14,-41 0 14,-25 0-9,-1 0-5,13 0 76,-12 0-76,12 0 20,14 0-20,-1 0 14,-12 0-14,-1 0 14,1 13-14,-1-13 13,1 0-13,-14 0 14,0 0-14,0 0 13,1 0-13,-1 0 21,13 0-21,-13 0 13,27 0-13,0 0 14,26 0-14,-13 0 14,13 0-14,-53 0 13,40 0-13,-26 0 14,-1 0 7,40 0-21,-53 0 13,14 0-13,-14 0 14,14 0-14,-1 0 14,14 0-14,-14 0 13,54 0-13,-54 0 14,53 0-14,1 0 13,12 0-7,-12 0-6,-1 0 14,1 0-14,-41 0 13,27 0-13,-39 0 14,-1 0-14,1 0 13,-14 0-13,13 0 14,27-13-14,27 13 14,-27 0-9,13-13-5,40 13 14,-27 0-14,27 0 13,-27 0 2,-26 0-15,-26 0 14,-14 0-14,0 0 13,0 0-13,1 0 21,-1 0-7,0 0 1,0 0 31,0 0 6,14 0-37,-1 0-15,14 0 13,-14 0-13,1 0 14</inkml:trace>
    </iact:actionData>
  </iact:action>
  <iact:action type="add" startTime="153149">
    <iact:property name="dataType"/>
    <iact:actionData xml:id="d28">
      <inkml:trace xmlns:inkml="http://www.w3.org/2003/InkML" xml:id="stk28" contextRef="#ctx1" brushRef="#br0">17328 15111 0,'0'0'15,"0"0"-14,7-7 6,14 0-6,0-6 13,0 6 2,1 7-15,-1 7 14,0 6 0,1 1-14,-1 0 14,0 7 1,0 0-10,1-8 9,-1 1-14,0-7 14,22-7 0,-1-7 1,15-7-15,0-13 14,6-15-14,1 8 20,0-8-20,0 7 13,7 8 2,-15 6-15,-6 7 14,-8 14 0,1 0-14,-8 14 14,1 7 1,-1 0-10,1 6 10,-8-6-15,-7-7 13,15 0 2,-1-7-15,15-7 14,13-14 0,-6-7-14,14-7 20,7 1-20,-7 6 14,-7 7 1,-8 0-15,1 7 13,0 7 2,-1 14-15,8 7 14,-7 7 0,-7-1-8,-8 1 8,-14-7-14,-6-1 14,-1 1 1,0-7-15,0 0 13,1-7 2,-1 0-15,7-14 20,15-7-20,-43 14 14,0 0 0,0 0-14</inkml:trace>
    </iact:actionData>
  </iact:action>
  <iact:action type="add" startTime="154659">
    <iact:property name="dataType"/>
    <iact:actionData xml:id="d29">
      <inkml:trace xmlns:inkml="http://www.w3.org/2003/InkML" xml:id="stk29" contextRef="#ctx1" brushRef="#br0">12501 16364 0,'0'0'6,"0"0"-5,0 14 14,0-7 0,7 14-14,0-7 14,8 6 1,-1 1-15,0 0 13,7 0 2,15-1-10,13 8 10,29 7-1,7 6-14,0 1 14,22-1 0,13 1-14,1-1 14,-22-13 1,43 0-10,-22-8 10,-14-20-15,8-13 14,13 6-14,-6-28 13,-43 7 2,7-13-1,-85 41-14,198-125 14,-127 77-8,-14-1 8,-8-13 1,-13-7-15,-15-14 13,-14-7 2,-21 7-15,-21-7 14,-29-14 0,-21 0-8,0 21-6,-29-7 13,-20 7 2,6 7 0,-14 14-15,-6 6 13,27 15 2,-35-8-15,36 8 14,20 13-9,1 14 10,-14 0-1,14 0-14,28 7 14,14 14 1,7 7-15,1 21 13,6 20 2,43-55-10,0 0-5,0 0 14</inkml:trace>
    </iact:actionData>
  </iact:action>
  <iact:action type="add" startTime="165120">
    <iact:property name="dataType"/>
    <iact:actionData xml:id="d30">
      <inkml:trace xmlns:inkml="http://www.w3.org/2003/InkML" xml:id="stk30" contextRef="#ctx0" brushRef="#br0">21087 11681 0,'13'0'15,"27"0"-14,13 53 14,-27-13-14,14 0 0,-14-1 12,-12-12-6,39-1-6,-40 1 14,13 12-14,1-12 13,-1 13-13,-13-40 14,14 26-14,-14-13 13,0 0 2,1 1-15,-1 12 20,13 1-5,-26-14 15</inkml:trace>
    </iact:actionData>
  </iact:action>
  <iact:action type="add" startTime="166181">
    <iact:property name="dataType"/>
    <iact:actionData xml:id="d31">
      <inkml:trace xmlns:inkml="http://www.w3.org/2003/InkML" xml:id="stk31" contextRef="#ctx0" brushRef="#br0">21140 11628 0,'-13'0'31,"13"27"-16,0-1-14,0 14 14,0-13-14,0 25 14,0-38-14,13 25 13,-13-25-7,0 12-6,13 14 14,0-27 16,-13-26 138,-13-27-168</inkml:trace>
    </iact:actionData>
  </iact:action>
  <iact:action type="add" startTime="166840">
    <iact:property name="dataType"/>
    <iact:actionData xml:id="d32">
      <inkml:trace xmlns:inkml="http://www.w3.org/2003/InkML" xml:id="stk32" contextRef="#ctx0" brushRef="#br0">21127 11748 0,'0'-14'31,"13"1"-25,0 0-5,0 13 14,14 0 0,-14 0 1,0 0 0,1 0-15,-1 0 13,13 0-13,-13 0 14,1 0-9,12 0 10,-13 0 15,1 0-15,-1 0-1,0 0-14,0 0 36,1 0 26,-1 13-42,0-13 73</inkml:trace>
    </iact:actionData>
  </iact:action>
  <iact:action type="add" startTime="170656">
    <iact:property name="dataType"/>
    <iact:actionData xml:id="d33">
      <inkml:trace xmlns:inkml="http://www.w3.org/2003/InkML" xml:id="stk33" contextRef="#ctx0" brushRef="#br0">20254 11628 0,'-14'0'100,"-12"0"-99,-1 0 29,14 0-8,0 0-7,0 0-14,0 0 30,-1 0-30,1 0 35,0 0-35,0 0 14,-1 0 16,1 0 100,0 0-109,0 0-6,-1 0-1,1 0 17,26 0 206,1 0-223,-1 0 1,0 0-1,0 0 17,1 0-31,-1 0 19,0 0-19,0 0 14,1 0 1,-1 0-1,0 0 1,13 0 0,-12 0 6,-1 0-7,0 0 32,0 0-46,1 0 36,-1 0 78,0 0-99</inkml:trace>
    </iact:actionData>
  </iact:action>
  <iact:action type="add" startTime="173378">
    <iact:property name="dataType"/>
    <iact:actionData xml:id="d34">
      <inkml:trace xmlns:inkml="http://www.w3.org/2003/InkML" xml:id="stk34" contextRef="#ctx0" brushRef="#br0">20677 11668 0,'-27'0'84,"14"0"-62,-13 0-21,13 0 14,-1 0-14,1 0 14,0 0 0,0 0 1,-1 0 22,1 0 8,13 13 108,27-13-139,12 0-14,1 0 14,26 0-14,-13 0 14,13 0-14,-39 0 13,-1 0-13,-13 0 14,1 0 38</inkml:trace>
    </iact:actionData>
  </iact:action>
  <iact:action type="add" startTime="183124">
    <iact:property name="dataType"/>
    <iact:actionData xml:id="d35">
      <inkml:trace xmlns:inkml="http://www.w3.org/2003/InkML" xml:id="stk35" contextRef="#ctx0" brushRef="#br0">20161 11655 0,'13'0'100,"14"13"-16,-27 0-52,26 1 68,-13-14-69,1 0 100,-1 0-124,0 0 40</inkml:trace>
    </iact:actionData>
  </iact:action>
  <iact:action type="add" startTime="189996">
    <iact:property name="dataType"/>
    <iact:actionData xml:id="d36">
      <inkml:trace xmlns:inkml="http://www.w3.org/2003/InkML" xml:id="stk36" contextRef="#ctx0" brushRef="#br0">12872 15028 0,'-13'-13'84,"39"0"-83,14 13 14,39 0-14,27 0 14,53 0-9,52 0-5,1 0 14,0 0-14,-27 0 14,-26 0-14,-107 0 13,-12 0-13,-13 0 14,-1 0-14,-13 0 29,14 0-24,39 0-5,-26-13 14,26 13-14,13 0 14,-39-14-14,39 14 13,-39 0-13,-14 0 14,-12 0-14,-1 0 113,0 0-92,53-26-21,40 26 14,-66 0-14</inkml:trace>
    </iact:actionData>
  </iact:action>
  <iact:action type="add" startTime="190766">
    <iact:property name="dataType"/>
    <iact:actionData xml:id="d37">
      <inkml:trace xmlns:inkml="http://www.w3.org/2003/InkML" xml:id="stk37" contextRef="#ctx0" brushRef="#br0">17859 14962 0,'13'0'69,"54"0"-54,52 0-14,-14 0 14,-52 0-14,53 0 14,26 0-14,1 0 13,-1 0-13,-26 0 14,-27 0-9,14 0-5,-40 0 14,13 0-14,-13 0 13,26 0-13,1 0 14,-1 0-14,-26 0 13,-13 0-13,-14 0 14,0 13-14</inkml:trace>
    </iact:actionData>
  </iact:action>
  <iact:action type="add" startTime="197203">
    <iact:property name="dataType"/>
    <iact:actionData xml:id="d38">
      <inkml:trace xmlns:inkml="http://www.w3.org/2003/InkML" xml:id="stk38" contextRef="#ctx0" brushRef="#br0">5622 16775 0,'13'0'1</inkml:trace>
    </iact:actionData>
  </iact:action>
  <iact:action type="add" startTime="210260">
    <iact:property name="dataType"/>
    <iact:actionData xml:id="d39">
      <inkml:trace xmlns:inkml="http://www.w3.org/2003/InkML" xml:id="stk39" contextRef="#ctx0" brushRef="#br0">18388 18203 0,'-13'14'15,"13"-1"1,13 0-1,1-13 1,52 0-15,26 0 13,1 0-7,13 0-6,0 0 14,-67 0-14,67 0 13,0 0-13,26 0 14,-26 0-14,-66 0 14,39 0-14,-13 0 13,-26 0-13,26 0 14,-13 0-9,53 0-5,-80-13 14,54 0-14,25 13 13,1-27-13,-53 27 14,27 0-14,-1 0 13,0 0-13,27-13 14,-13 13-14,-14-27 20,1 27-20,-1 0 14,-13 0-14,0-13 13,14 0-13,-41 0 14,41 13-14,-14-13 14,-27 13-14,1-14 13,13 14-13,-26-13 14,-14 13-9,-13-13 10,26 0-15,-13-1 14,27 1-14,-27 0 13,14-14-13,13 1 14,12 0-14,1-14 14,40-13 0,-53 26-8,13-25-6,-14 25 13,-39 14-13,0-27 14,40 14-14,-40-1 14,0 1-14,0-27 13,0 40 2,0-27-15,0 27 14,0 0-9,0-1-5,-13-12 14,-14-1-14,14 14 13,-27-27-13,27 27 14,-13-13-14,12 13 14,-12-1-14,-40-12 13,53 26-13,-80-40 20,14 27-20,12 13 14,-12-27-14,-27 1 14,40 26-14,-13 0 13,13-13-13,13 13 14,-13 0-14,13-13 13,-27 13-13,27 0 14,-26 0-8,0 0-6,-1 0 13,-26 0-13,1 0 14,-1 0-14,0 0 14,-13 0-14,39 0 13,1 0-13,-27-27 14,80 27-14,-40 0 13,13 0-7,26 0 9,-12 0-15,12 0 13,-39 0-13,26 0 14,-13 0-14,-13 0 13,27 0-13,-28 0 14,54 0-14,0 0 14,0 0-9,-1 0 25,1 0-15,-26 0 0,12 0-1,14 0 54,0 0-53,-1 13 0,-12-13-15,13 0 13,-1 0-7,14 14-6,-13-14 76,0 13-76,-13 13 20,-41-13-5,67 1-15,-13-1 0,0 13 12,-27-12 3,27-1 53,0 0-53,0 0-15,-14 1 13,14-1-13,-14 13 14,-12-13-14,26 1 14,-14-1-14,1-13 20,12 13 72,14 0-86,0 14-6,0-1 14,0 1-14,0-1 13,0-13-13,0 1 14,0-1 1,0 0-15,0 14 13,0-14-13,-13 0 14,13 0-9,0 14-5,0-1 14,0-13-14,0 14 14,0-14-14,0 0 13,0 1 2,0-1-15,0 0 13,0 0-13,0 14 21,0-14-7,0 0-14,0 0 14,13 14-14,-13-14 13,14 14 56,-14-1-55,13 0 1,-13 1-15,0-1 13,0-12-13,0-1 36</inkml:trace>
    </iact:actionData>
  </iact:action>
  <iact:action type="add" startTime="230261">
    <iact:property name="dataType"/>
    <iact:actionData xml:id="d40">
      <inkml:trace xmlns:inkml="http://www.w3.org/2003/InkML" xml:id="stk40" contextRef="#ctx0" brushRef="#br0">22370 16867 0,'0'0'1,"14"27"0,-14-14 12,13 40-12,13-14 14,1 14-14,-14 0 14,0-39-14,14 25 13,-14-12-13,-13-14 14,26 27-14,-26-27 13,13 0-8,1-13-5,-1 13 14,0-13 1,0 14-1,-52-14 70,-1 0-84,-26 0 14,26 0-14,1 0 13,12 0 2,-13 0-15,27 0 20,-13 0-20,12-14 14,-25-12 16,26 26-16,-14-13 1</inkml:trace>
    </iact:actionData>
  </iact:action>
  <iact:action type="add" startTime="231057">
    <iact:property name="dataType"/>
    <iact:actionData xml:id="d41">
      <inkml:trace xmlns:inkml="http://www.w3.org/2003/InkML" xml:id="stk41" contextRef="#ctx0" brushRef="#br0">22516 16933 0,'0'0'6,"26"0"-5,1 0 13,-1 0 2,-13 0-15,14 0 13,-14 0-13,14-13 14,12 13 1,-26 0-1,1 0 7,-1 0 78,13-26-99,-12 12 0</inkml:trace>
    </iact:actionData>
  </iact:action>
  <iact:action type="add" startTime="231542">
    <iact:property name="dataType"/>
    <iact:actionData xml:id="d42">
      <inkml:trace xmlns:inkml="http://www.w3.org/2003/InkML" xml:id="stk42" contextRef="#ctx0" brushRef="#br0">23032 16722 0,'0'13'1,"0"-26"0,-40 52 0,27-12 18,-27-1-18,40-12 13,-40 52 2,27-53-15,0 13 0,13-12 13,-13-1-13,13 13 13,-13 40-13,-1-26 14,14-27 7,0 14-21,0-1 14,0 1-14,0-14 13,0 0-13,0 27 14,0-27-14,0 14 13,0-14 2,0 0 22,27-13 40,-1 0-71,27-13-6,-26-14 13,-14 14-13,0 0 14,0 13 0,1-40 17,-14 27-10,0 0-6,0-1-1,0-12 1,0 13-15,-40-27 14,40 27 0,-13 13 23,-1-13-22,1 13 53,0 0-38</inkml:trace>
    </iact:actionData>
  </iact:action>
  <iact:action type="add" startTime="232591">
    <iact:property name="dataType"/>
    <iact:actionData xml:id="d43">
      <inkml:trace xmlns:inkml="http://www.w3.org/2003/InkML" xml:id="stk43" contextRef="#ctx0" brushRef="#br0">23349 16775 0,'0'26'31,"0"14"-30,0-1 0,0 1 12,0 13-12,0-13 14,-26 26-14,13-26 14,13-14-9,0 14-5,0-1 14,0 1-14,0-13 13,0-14-13,0 13 14,0-13-14,0-26 151</inkml:trace>
    </iact:actionData>
  </iact:action>
  <iact:action type="add" startTime="233665">
    <iact:property name="dataType"/>
    <iact:actionData xml:id="d44">
      <inkml:trace xmlns:inkml="http://www.w3.org/2003/InkML" xml:id="stk44" contextRef="#ctx0" brushRef="#br0">21378 16867 0,'13'0'47,"1"0"-32,-1 0 1,0 0-15,0 0 19,0 0 12,-13 13-31,14 1 29,-1-1-14,13 0-1,-26 0 8,0 14-22,-13-14 13,0 0-13,0 14 14,-40-1 0,40-26 1,-1 13 6,14 1 25,-13-1-46,0-13 14,0 0 0,-1 13-14,1-13 14,26 0 154,40-26-168,0-1 14,-13 27-14,-14-13 13,1 13-7,-14 0 9,-13-13 231</inkml:trace>
    </iact:actionData>
  </iact:action>
  <iact:action type="add" startTime="234987">
    <iact:property name="dataType"/>
    <iact:actionData xml:id="d45">
      <inkml:trace xmlns:inkml="http://www.w3.org/2003/InkML" xml:id="stk45" contextRef="#ctx0" brushRef="#br0">21696 16761 0,'-14'0'46,"14"14"-8,14-14-22,-1 13-1,0 0 17,-13 0-1,0 14-9,0-14-21,0 0 14,0 0-14,-13 1 14,0-1 0,-1-13 86,1 0-48,0 0-22,13-13 0,13-1 39,0 14-39,1 14-9,-14-1-6,13 13-15,-13-12 13,0-1 2,0 0 0,0 0-15,0 0 13,0 1 2,0-1-10,0 0 10,0 0 0,0 1-15,0-1 29,0 0-14,0 0 22,0 1-23,0-1 54,-13-13-38,-1 0-15,1-13-1,0-1 1,13 1 0,13-40-10</inkml:trace>
    </iact:actionData>
  </iact:action>
  <iact:action type="add" startTime="236337">
    <iact:property name="dataType"/>
    <iact:actionData xml:id="d46">
      <inkml:trace xmlns:inkml="http://www.w3.org/2003/InkML" xml:id="stk46" contextRef="#ctx0" brushRef="#br0">21934 16761 0,'0'0'1,"0"40"0,0-13 12,0-1-12,0 0 0,0 14 19,0-27-4,0 1 0,0-1-1,13 0 1,0 0 0,0-13-1,-13 13-8,14 1 24,-1-1 54,13-13-23,14 0-61,-14 0 14,1 0-9,-14 0-5,0 0 14,1-13 16,-14-1 239,0 1-255</inkml:trace>
    </iact:actionData>
  </iact:action>
  <iact:action type="add" startTime="237357">
    <iact:property name="dataType"/>
    <iact:actionData xml:id="d47">
      <inkml:trace xmlns:inkml="http://www.w3.org/2003/InkML" xml:id="stk47" contextRef="#ctx0" brushRef="#br0">22159 16801 0,'0'13'15,"0"14"-9,-27 12-5,14-12 14,13-1-14,0-12 14,0 12-14,0 0 13,-13-26-13,-1 27 14,14-14 1,0 0-15,0 1 20,0 12-20,0 1 14,-13 12 0,13-12-14,0-14 14,-13 13-14,13-12 29,-13-1-8,13 0 9,0 0-15,0 14-15,0-1 13,0-13-13,-13 1 14,13-1-14,0 0 20,0 0-5,0 1-15,-14-1 14,14 0 0,-13 0 1,13 1-1,0-1 86</inkml:trace>
    </iact:actionData>
  </iact:action>
  <iact:action type="add" startTime="241845">
    <iact:property name="dataType"/>
    <iact:actionData xml:id="d48">
      <inkml:trace xmlns:inkml="http://www.w3.org/2003/InkML" xml:id="stk48" contextRef="#ctx0" brushRef="#br0">22463 17515 0,'0'14'332,"0"-1"-325,13-13 24,0 13 0</inkml:trace>
    </iact:actionData>
  </iact:action>
  <iact:action type="add" startTime="245084">
    <iact:property name="dataType"/>
    <iact:actionData xml:id="d49">
      <inkml:trace xmlns:inkml="http://www.w3.org/2003/InkML" xml:id="stk49" contextRef="#ctx0" brushRef="#br0">22463 17582 0</inkml:trace>
    </iact:actionData>
  </iact:action>
  <iact:action type="add" startTime="254220">
    <iact:property name="dataType"/>
    <iact:actionData xml:id="d50">
      <inkml:trace xmlns:inkml="http://www.w3.org/2003/InkML" xml:id="stk50" contextRef="#ctx0" brushRef="#br0">22489 17423 0,'-13'0'31,"-13"13"-16,12 14-14,1-1 0,-26 14 13,39-14-7,-14 14 8,1-14-14,0 1 14,13-1-14,0 14 13,0-14-13,-13 1 14,13-14-14,0 27 14,0-14-14,0 1 13,79 264 124,-66-278-106,0-13-17,27 0 7,-13-27-21,-1 1 14,-13 0-14,14-1 14,-14 14-14,-13-14 13,13 1 2,0 13-15,1-14 0,-1 27 12,0-13 9,-13 0 57,0 0-78,-13-1 13,0 1-8,-1 0-5,1 13 14,0-13-14,13-1 14,-27 1 0,14 13 117,0 0-131,0 0 35</inkml:trace>
    </iact:actionData>
  </iact:action>
  <iact:action type="add" startTime="255442">
    <iact:property name="dataType"/>
    <iact:actionData xml:id="d51">
      <inkml:trace xmlns:inkml="http://www.w3.org/2003/InkML" xml:id="stk51" contextRef="#ctx0" brushRef="#br0">22899 17568 0,'0'40'15,"0"0"-14,0 13 14,14 0-14,-14-40 14,0 40-9,13-27-5,0 14 14,0-27 0,1 14-14,-14-14 14,13-13-14,13 26 14,-12-13-14,-14 14 0,13-14 12,0 0 3,0 1-10,0-14-5,1 0 14,-1 0 16,-13 13-15,13 0 15,-39 0 123,-14 1-139,27-14-14,-14 0 14,1 13-14,13-13 14,-14 0-9,14 0-5,0 0 14,-14 0 16,14 0-30,0 0 14,-14-13 0,14 13 7,13-14-6,-13 14 0,-14-26-1,14 26 1,0-13 0,0-1 21</inkml:trace>
    </iact:actionData>
  </iact:action>
  <iact:action type="add" startTime="256658">
    <iact:property name="dataType"/>
    <iact:actionData xml:id="d52">
      <inkml:trace xmlns:inkml="http://www.w3.org/2003/InkML" xml:id="stk52" contextRef="#ctx0" brushRef="#br0">22886 17767 0,'0'0'1,"13"0"13,1 0 40,-1-13-23,0 13-15,14-14 6,-1 14-7,1-13-14,-1 13 14,-13 0-14,27-13 29,-14 0-29,-12 13 14,-1 0 0,0 0-8,0-14 8,14 14 149,12-26-142,-25 26-21</inkml:trace>
    </iact:actionData>
  </iact:action>
  <iact:action type="add" startTime="257429">
    <iact:property name="dataType"/>
    <iact:actionData xml:id="d53">
      <inkml:trace xmlns:inkml="http://www.w3.org/2003/InkML" xml:id="stk53" contextRef="#ctx0" brushRef="#br0">23376 17555 0,'13'0'1,"-13"13"13,0 53-13,13 1 14,-13-28-14,13 14 13,-13-40-13,0 40 0,0-39 20,0 12-20,14-13 0,-14 14 28,0-14-28,0 0 14,0 27-14,0-27 13,13 27-13,0-27 14,0 14 0,-13-14-8,0 0-6,0 0 14,0 0 0</inkml:trace>
    </iact:actionData>
  </iact:action>
  <iact:action type="add" startTime="258762">
    <iact:property name="dataType"/>
    <iact:actionData xml:id="d54">
      <inkml:trace xmlns:inkml="http://www.w3.org/2003/InkML" xml:id="stk54" contextRef="#ctx0" brushRef="#br0">22476 17846 0,'-26'0'169,"-1"0"-123,14 0-30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20:59.3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9">
        <inkml:traceFormat>
          <inkml:channel name="X" type="integer" max="4032" units="cm"/>
          <inkml:channel name="Y" type="integer" max="2752" units="cm"/>
          <inkml:channel name="T" type="integer" max="2.14748E9" units="dev"/>
        </inkml:traceFormat>
        <inkml:channelProperties>
          <inkml:channelProperty channel="X" name="resolution" value="158.74016" units="1/cm"/>
          <inkml:channelProperty channel="Y" name="resolution" value="162.84024" units="1/cm"/>
          <inkml:channelProperty channel="T" name="resolution" value="1" units="1/dev"/>
        </inkml:channelProperties>
      </inkml:inkSource>
      <inkml:timestamp xml:id="ts1" timeString="2020-04-06T12:20:59.301"/>
    </inkml:context>
  </inkml:definitions>
  <iact:action type="add" startTime="4890">
    <iact:property name="dataType"/>
    <iact:actionData xml:id="d0">
      <inkml:trace xmlns:inkml="http://www.w3.org/2003/InkML" xml:id="stk0" contextRef="#ctx0" brushRef="#br0">8387 8705 0,'13'0'116,"1"13"-115,-1-13 13,13 0-13,14 0 14,-14 0-14,14 0 13,0 0-13,-14 0 14,40 0-9,-13 0-5,-26 0 14,39 0-14,-53 0 13,14 0-13,-14 0 14,13 0-14,14 0 14,-14 0-14,-12 0 13,12 0-13,1 0 20,-14 0-20,0 0 14,0 0 16,0 0-15,1 0-1,-1 0-14,0 0 20,0 0 26,1 0-46,25 0 14,-26 0-14,14-13 14,-14 13-14,0 0 20</inkml:trace>
    </iact:actionData>
  </iact:action>
  <iact:action type="add" startTime="6273">
    <iact:property name="dataType"/>
    <iact:actionData xml:id="d1">
      <inkml:trace xmlns:inkml="http://www.w3.org/2003/InkML" xml:id="stk1" contextRef="#ctx0" brushRef="#br0">9075 8705 0,'-40'0'78,"14"0"-77,13 0 13,-14 0-8,1 0-5,-27 0 14,13 0 1,-13 0-15,-26 0 13,52 0-13,14 0 14,-40 0-14,27 13 14,-1-13-14,1 0 13,-1 0-7,1 0 24,13 0-30,-1 0 45,-12 13-24,66-13 156,-1 0-177,1 0 0,53 0 13,-54 0-8,-12-26-5,-1 26 14,-13 0-14,1 0 14,-1 0 0,13 0-14,-12 0 30,12 0-30,-13 0 13,1 0-7,-1 0-6,13 0 13,-13 0 2,1-13-15,-1 13 14,-13-14-14,26 1 13,-12 13 2,-1 0-15,13-13 14,-12 13-9,-1 0-5,0 0 14,0 0 0,0 0 1,1-13-15,-1 13 13,13 0 2,1 0 6,-14 0-6,0 0-15,0 0 13,1 0-13,-1-14 30</inkml:trace>
    </iact:actionData>
  </iact:action>
  <iact:action type="add" startTime="8667">
    <iact:property name="dataType"/>
    <iact:actionData xml:id="d2">
      <inkml:trace xmlns:inkml="http://www.w3.org/2003/InkML" xml:id="stk2" contextRef="#ctx0" brushRef="#br0">13639 8837 0,'-13'0'21,"0"0"79,13-13-99,13 0 14,13-1-14,-13 14 14,1 0-14,25-13 14,-12 13 0,-1-13-14,27 13 14,-26 0-14,52-27 13,-52 27-8,25-13-5,-12 13 14,-13-13-14,26 13 14,-27 0-14,0 0 29,1-13-14,-14 13-15,0 0 13,14 0-7,12 0-6,1 0 13,0 0-13,13 0 14,-27 0-14,14 0 14,-27 0 0,0 0-14,1 0 14,-1 0 7,0 0-21,14 0 14,12 0 0,27 0-14,-39 0 14,13 0-14,-1 0 14,1 0-14,-27 0 13,27 0-13,-14 0 20,1 0-20,-1 0 14,-13 0-14,27 0 14,0 0-14,-14 0 13,27 0-13,-13 0 14,13 0-14,-27 0 13,14 0-13,-14 0 14,1 0-8,13 0-6,-1 0 13,1 0-13,0 0 14,26-13-14,0-1 14,13 1-14,14-13 13,-14 26-13,-39 0 14,26-14-14,-39 14 20,-1 0-20,-13-13 29,14 13 55,12 0-84,1 0 14,13 0-14,-13 0 0,-1 0 12,-12 0-12,-14 0 14,27 0-14,-14 0 13,1 0 9,-14 0-22,0 0 13,14 0 2,-14 0-1,0 0-14,13 0 14,1 0-14,-1 0 14,1 0-14,-14 0 13,14 0-7,-14 0 9,13 0-15,14 0 13,-14 0-13,1 0 14,-1 0 0,-13 0 1,1 0-15,-1 13 20,0 1 227,-13 12-233</inkml:trace>
    </iact:actionData>
  </iact:action>
  <iact:action type="add" startTime="15226">
    <iact:property name="dataType"/>
    <iact:actionData xml:id="d3">
      <inkml:trace xmlns:inkml="http://www.w3.org/2003/InkML" xml:id="stk3" contextRef="#ctx0" brushRef="#br0">18917 8692 0,'0'13'100,"14"-13"-85,25 0-14,28 0 14,-1-13-14,13-1 13,0 14 2,1 0-10,-27 0-5,0 0 14,-14 0-14,-12 0 14,-1 0-14,-13 0 60,27 0-55,0 0 10,0 0-15,12 0 14,-12 0-14,0 0 13,0 0-13,-14 0 14,-13 0-14,0 0 14,1 0-14,12 0 36,-13 0-36,27 0 13,0 0-13,39 0 14,-52 0-14,12 0 13,14 0-13,-13 0 14,-14 0-14,-12 0 14,-1 0 153,26 0-152,-12 0 0,-14 0-10,27 0-5,-14 0 14,-12 0 1,12 0-15,0 0 13,-12 0-13,39 0 14,13 0-14,-27 0 13,14 0-13,0 0 20,-26 0-5,-1 0-15,1 0 14,-1 0-14,14 0 13,-1 0-13,14 0 14,0 0-14,-13 0 13,39 0-13,-65 0 14,25 0-9,-12 0-5,-1 0 14,-13 0-14,14 0 14,-1 0 0,-12 0-14,25 0 14,-26 0-14,14 0 13,-1 0-13,1 0 21,-14 0-7,14 0 1,-1 0-15,53 0 13,-39 0-13,13 0 14,26 0-14,14 0 14,-40 0-14,-13 0 13,12 0-7,-12 0-6,-13 0 13,-1 0-13,14 0 14,13 0-14,13 0 14,-13 0-14,13 0 13,-13 0-13,-14 0 14,14 0-14,-26 0 20,-14 0-5,0 0 15,1 0 170</inkml:trace>
    </iact:actionData>
  </iact:action>
  <iact:action type="add" startTime="17843">
    <iact:property name="dataType"/>
    <iact:actionData xml:id="d4">
      <inkml:trace xmlns:inkml="http://www.w3.org/2003/InkML" xml:id="stk4" contextRef="#ctx0" brushRef="#br0">3003 10173 0,'13'-13'31,"13"13"-16,27 0-9,-13 0-5,66 0 14,-53 0-14,53 0 14,-40 0 0,26 0-14,14 0 14,-13 13-14,-14-13 13,-13 27-13,-26-27 14,26 0-8,-26 0-6,39 0 14,-26 0-14,27 0 13,-28 0-13,-25 0 14,13 0 201</inkml:trace>
    </iact:actionData>
  </iact:action>
  <iact:action type="add" startTime="22419">
    <iact:property name="dataType"/>
    <iact:actionData xml:id="d5">
      <inkml:trace xmlns:inkml="http://www.w3.org/2003/InkML" xml:id="stk5" contextRef="#ctx0" brushRef="#br0">20968 6284 0,'0'40'62,"0"-14"-61,0 14 14,0 13-9,0-14-5,0-12 14,0-1-14,0 1 14,0-14 0,0 0 138,-13-13-137,-14 0-15,14 0 13,0-13-13,-14-14 0,27 14 13,-26-13-13,13 26 14,13-13-14,-14-1 13,14-12-13,0 13 20,-26-27-20,26 27 0</inkml:trace>
    </iact:actionData>
  </iact:action>
  <iact:action type="add" startTime="23468">
    <iact:property name="dataType"/>
    <iact:actionData xml:id="d6">
      <inkml:trace xmlns:inkml="http://www.w3.org/2003/InkML" xml:id="stk6" contextRef="#ctx0" brushRef="#br0">20902 6085 0</inkml:trace>
    </iact:actionData>
  </iact:action>
  <iact:action type="add" startTime="24427">
    <iact:property name="dataType"/>
    <iact:actionData xml:id="d7">
      <inkml:trace xmlns:inkml="http://www.w3.org/2003/InkML" xml:id="stk7" contextRef="#ctx0" brushRef="#br0">20783 5887 0,'13'0'100,"13"0"-99,-12 0 13,12 0-13,-13 0 14,1 0 1,12 0 369,14 26-370,-14-12 1,-13-14 0,1 13 122,-1 0 78</inkml:trace>
    </iact:actionData>
  </iact:action>
  <iact:action type="add" startTime="27243">
    <iact:property name="dataType"/>
    <iact:actionData xml:id="d8">
      <inkml:trace xmlns:inkml="http://www.w3.org/2003/InkML" xml:id="stk8" contextRef="#ctx0" brushRef="#br0">21444 5927 0,'27'0'68,"12"0"-52,1 0-15,26-14 13,-39 1-13,-1 13 14,-13 0-14,1 0 14,-1 0 0</inkml:trace>
    </iact:actionData>
  </iact:action>
  <iact:action type="add" startTime="29999">
    <iact:property name="dataType"/>
    <iact:actionData xml:id="d9">
      <inkml:trace xmlns:inkml="http://www.w3.org/2003/InkML" xml:id="stk9" contextRef="#ctx0" brushRef="#br0">21153 5821 0,'0'13'122,"13"-13"-121,1-13 13,-1 0-13,0-1 14,0 1-14,1 13 13,-14-26-13,13 12 14,-13-12-14,13 13 14,0 0-14,0-14 13,1 1-7,-1 26 8,0-14 1,-13 1-15,13-13 14,1 12 0,-14 1 17,0 0-10,13 0 9,0-14-30,0 14 14,-13 0 0,14-14-14,-1 14 20,0 13-5,0-13 0,0-13-1,-13 12 1,14 1-15,-1-13 14,0 12 7,0-12-21,1 26 14,-1-13 0,0-1 1,-13 1 15,13 0-9,1 0 9,-14 0-15,13 13 0</inkml:trace>
    </iact:actionData>
  </iact:action>
  <iact:action type="add" startTime="32932">
    <iact:property name="dataType"/>
    <iact:actionData xml:id="d10">
      <inkml:trace xmlns:inkml="http://www.w3.org/2003/InkML" xml:id="stk10" contextRef="#ctx0" brushRef="#br0">21365 6324 0,'13'0'46,"0"13"-45,14 40 14,-27-27 1,0 14-1,13-14-8,-13-12-6,0-1 14,0 0-14,13 0 13,-13 0 18,-26 1 136,13-14-167,-14 0 0,27-14 13,-13 14-13,0 0 51,-1-13-36</inkml:trace>
    </iact:actionData>
  </iact:action>
  <iact:action type="add" startTime="33922">
    <iact:property name="dataType"/>
    <iact:actionData xml:id="d11">
      <inkml:trace xmlns:inkml="http://www.w3.org/2003/InkML" xml:id="stk11" contextRef="#ctx0" brushRef="#br0">21338 6244 0,'27'0'53,"-14"0"-37,0 0-1,14 0-14</inkml:trace>
    </iact:actionData>
  </iact:action>
  <iact:action type="add" startTime="34457">
    <iact:property name="dataType"/>
    <iact:actionData xml:id="d12">
      <inkml:trace xmlns:inkml="http://www.w3.org/2003/InkML" xml:id="stk12" contextRef="#ctx0" brushRef="#br0">21537 6350 0,'13'0'15,"14"0"1,-14 0-1,13 0-14,14 0 21,-27 0-21,14 0 14,-14 0-14,0 0 13,0 0 2,1 0-1,-1 0 186</inkml:trace>
    </iact:actionData>
  </iact:action>
  <iact:action type="add" startTime="35285">
    <iact:property name="dataType"/>
    <iact:actionData xml:id="d13">
      <inkml:trace xmlns:inkml="http://www.w3.org/2003/InkML" xml:id="stk13" contextRef="#ctx0" brushRef="#br0">21669 6257 0,'0'14'31,"13"39"-15,1-14-10,-1-26-5,-13 14 13,26-1-13,-26-12 14,14-14 170</inkml:trace>
    </iact:actionData>
  </iact:action>
  <iact:action type="add" startTime="36092">
    <iact:property name="dataType"/>
    <iact:actionData xml:id="d14">
      <inkml:trace xmlns:inkml="http://www.w3.org/2003/InkML" xml:id="stk14" contextRef="#ctx0" brushRef="#br0">22013 6244 0,'0'13'31,"0"14"-25,0-1-5,0-12 14,0-1 32,0 26-46,0-25 14,13 12 6,-13-13-5,0 1-15,14-1 14,-14 0 0,13 14 1</inkml:trace>
    </iact:actionData>
  </iact:action>
  <iact:action type="add" startTime="36851">
    <iact:property name="dataType"/>
    <iact:actionData xml:id="d15">
      <inkml:trace xmlns:inkml="http://www.w3.org/2003/InkML" xml:id="stk15" contextRef="#ctx0" brushRef="#br0">23561 6072 0,'0'13'31,"0"1"-16,0-1-14,0 40 0,0-14 13,0-12-13,0-14 13,0 27-7,0-27 9,0 0-15,0 14 13,0-14-13,0 0 14,0 0-14,0-26 114,-13-26-100,13 12-14,0 1 0,0-14 19,0 27-19,0-1 14,0 1-14,0-13 14,0 13 0,0-14 1,13 1-1,0 12 1,-13-12-10,0 13-5,13 0 14,-13-1-14,0 1 14,14 13 32,-1 0 21,13 0-52,1 13-15,-14 14 13,0-27 2,0 13-10,-13 0 10,14 14-15,-14-14 13,13 0-13,-13 14 14,13-27-14,0 39 14,-13-26-14,0 14 13,14-1 8,-14-12 9,0 12-15,0-13-15,0-79 129</inkml:trace>
    </iact:actionData>
  </iact:action>
  <iact:action type="add" startTime="38488">
    <iact:property name="dataType"/>
    <iact:actionData xml:id="d16">
      <inkml:trace xmlns:inkml="http://www.w3.org/2003/InkML" xml:id="stk16" contextRef="#ctx0" brushRef="#br0">21629 5146 0,'27'0'31,"-1"0"-30,41 0 20,-28 0-20,1 0 0,0 0 12,26 0-12,-13 0 14,13 0-14,-13 0 14,0 0-14,-40 0 13,40 0-13,-40 0 14,0 0 7,14 13-21,-1-13 13,1 0-13,39 14 14,-53-14-14,40 0 14,-13 13-14,-27-13 13,13 13-13,14-13 14,-27 0-14,14 0 14,-14 0-9,13 0-5,1 0 13,52 0-13,-52 0 14,26 40-14,-40-40 13,26 13 2,1-13 15,-13 0-24,12 0-6,27 26 14,-39-12-14,39-14 13,-13 26-13,-27-26 14,1 13-14,26-13 13,-14 0-13,-25 14 14,39 12-14,-40-26 14,13 0-9,-12 0-5,38 13 14,-25 14-14,-1-14 14,1-13-14,-14 0 13,40 26 2,-40-26-15,14 14 13,-1-1-13,-26 0 14,13-13-9,14 0-5,-14 0 14,27 0-14,-27 13 14,27 1-14,-1-1 13,-25-13-13,-1 0 14,0 13-14,0-13 130,14 0-125,-1 13-5,-13 0 14,1-13 0</inkml:trace>
    </iact:actionData>
  </iact:action>
  <iact:action type="add" startTime="40483">
    <iact:property name="dataType"/>
    <iact:actionData xml:id="d17">
      <inkml:trace xmlns:inkml="http://www.w3.org/2003/InkML" xml:id="stk17" contextRef="#ctx0" brushRef="#br0">21669 5199 0,'0'-13'169,"0"-27"-168,0 14 13,-13-1-13,-14 1 14</inkml:trace>
    </iact:actionData>
  </iact:action>
  <iact:action type="add" startTime="46259">
    <iact:property name="dataType"/>
    <iact:actionData xml:id="d18">
      <inkml:trace xmlns:inkml="http://www.w3.org/2003/InkML" xml:id="stk18" contextRef="#ctx0" brushRef="#br0">6270 10306 0,'27'0'62,"52"-14"-46,1 14-10,39-13-5,-14 13 14,1 0-14,-26 0 0,-14 0 12,-26 0-12,-14 0 14,-13 0-14,0 0 14,1 0 0,-1 0-14,27 0 20,-1 0-20,-12 0 14,26 0-14,-14 0 14,-12 0-14,26 13 13,-27-13-13,1 0 14,-1 0-14,-13 0 14,14 0-14,-14 0 13,0 0-7,40 0-6,-26 0 13,-1 0 2,1 0-15,-1 0 14,-13 0-14,14 0 13,12 0-13,1 0 14,-13 0-14,39 0 20,-27 0-20,1 0 14,-14 0-14,14 0 13,-27 0-13,14 0 14,-14 0-14,0 0 29,1 0-29,12 0 14,-13 0-9,14 0-5,-1 0 14,-13 0-14,14 0 14,-1 0-14,1 0 13,-1 0 203,14 0-202,13 0-14,0 0 0,53 0 19,-1 14-19,-38-14 14,-28 0-14,14 13 13,13-13-13,-26 0 14,13 0-14,0 0 13,-13 0-13,12 0 14,15 0-14,12 26 14,-13-26-9,-26 0-5,13 0 14,39 27-14,-52-27 13,13 0-13,26 0 14,-26 13-14,0-13 14,26 0-14,-52 13 13,-1-13-13,1 0 14,-14 0 54,0 0-31</inkml:trace>
    </iact:actionData>
  </iact:action>
  <iact:action type="add" startTime="50607">
    <iact:property name="dataType"/>
    <iact:actionData xml:id="d19">
      <inkml:trace xmlns:inkml="http://www.w3.org/2003/InkML" xml:id="stk19" contextRef="#ctx0" brushRef="#br0">11681 10279 0,'40'0'53,"-14"0"-38,40 0-14,-26 0 14,13 0-14,0 0 14,-13 0-14,-1 0 13,-12 0-13,-1 0 14,-13 0-14,27 0 13,-13 0-7,-14 0 9,13 0-1,1 0-14,-14 0 14,13 0-14</inkml:trace>
    </iact:actionData>
  </iact:action>
  <iact:action type="add" startTime="52473">
    <iact:property name="dataType"/>
    <iact:actionData xml:id="d20">
      <inkml:trace xmlns:inkml="http://www.w3.org/2003/InkML" xml:id="stk20" contextRef="#ctx0" brushRef="#br0">13970 10081 0,'13'13'78,"40"-13"-72,40 0-5,-14 0 14,-26 0-14,39 0 14,14 0-14,40 0 13,-14 0-13,0 0 14,-26 0-14,0 0 13,-66 0-13,-27 0 14,13 0-9,-12 0 10,25 0-15,-25 0 14,52 0-14,40 0 13,-1 0-13,1 0 14,-66 0 0,39 0-14,27 0 14,-27 0-9,-26 0-5,-13 0 14,-13 0-14,-1 0 14,0 0 0,1 0-14,13 0 14,39 0-14,-26 0 14,13-13-14,-13 13 13,-27 0-7,1 0-6,-1 0 13,-12 0-13,-1 0 61,13 0-47,14 0-8,-14-14-6,1 14 14,-1 0-14,-12 0 29</inkml:trace>
    </iact:actionData>
  </iact:action>
  <iact:action type="add" startTime="54588">
    <iact:property name="dataType"/>
    <iact:actionData xml:id="d21">
      <inkml:trace xmlns:inkml="http://www.w3.org/2003/InkML" xml:id="stk21" contextRef="#ctx0" brushRef="#br0">18904 10120 0,'0'14'46,"27"-1"-45,52 0 0,0-13 13,1 0-13,-1 0 20,14 0-20,-14 0 14,-39 0-14,13 0 13,0 0-13,-27 0 14,14 0-14,-27 0 14,0 0-14</inkml:trace>
    </iact:actionData>
  </iact:action>
  <iact:action type="add" startTime="58067">
    <iact:property name="dataType"/>
    <iact:actionData xml:id="d22">
      <inkml:trace xmlns:inkml="http://www.w3.org/2003/InkML" xml:id="stk22" contextRef="#ctx0" brushRef="#br0">3876 11655 0,'-13'0'31,"52"13"-15,54 27-15,-14-27 13,-39-13-13,39 0 14,67 27-14,13-27 20,26 0-20,0 0 13,27 0-13,-27 0 14,-13 0-14,0 0 14,-66 0-14,-27 0 13,-39 0-13,26 0 14,-26 0-14,52 0 14,-26 0-9,14 0-5,-41 0 13,1 0-13,0 0 14,26 0-14,-26 0 14,-1 0-14,14 0 13,0 0-13,13 0 14,-26 0-14,0 0 20,-1 0-20,28 0 14,-15-27-14,-12 27 13,13 0-13,-26 0 14,-1 0-14,-13 0 13,0 0-13,1 0 14,12-13-14,-13 13 52</inkml:trace>
    </iact:actionData>
  </iact:action>
  <iact:action type="add" startTime="72106">
    <iact:property name="dataType"/>
    <iact:actionData xml:id="d23">
      <inkml:trace xmlns:inkml="http://www.w3.org/2003/InkML" xml:id="stk23" contextRef="#ctx0" brushRef="#br0">4392 13970 0,'0'13'15,"0"0"1,26-13 0,-12 0-15,25 0 13,1 0-13,13 27 14,-13-27-9,-1 0-5,1 0 14,0 0-14,26 0 14,-27 0-14,28 0 13,-15 0-13,28 0 14,-14 0-14,-53 0 13,53 0-13,-26 0 21,0 0-21,13 0 13,0 0-13,-14 0 14,27 0-14,14 0 13,-41 0-13,1 0 14,-13 0-14,12 0 14,-25 0-14,12 0 13,0 0-8,-12 0-5,25 0 14,-25 0-14,39 0 14,-14 0-14,1 0 13,-14 0-13,1 0 14,-14 0-14,13 0 14,1 0 7,-14 0-7,14 0-14,-1 0 14,14 0-14,-27 0 14,27 0-14,-1 0 13,-12 0-13,13 0 14,-14 0-14,0 0 13,14 0-7,0 0-6,13 0 14,39 0-14,-52 0 13,26 0-13,-26 0 14,39 0-14,-39 0 14,0 0-14,13 0 13,-14 0-13,-12 0 20,12 0-20,-12 0 14,13 0-14,-14 0 14,0 0-14,1 0 13,-1 0-13,1 0 14,12 0-14,-25 0 13,25 0-13,-12 0 14,-1 0-8,1 0-6,-14 0 13,0 0 2</inkml:trace>
    </iact:actionData>
  </iact:action>
  <iact:action type="add" startTime="89796">
    <iact:property name="dataType"/>
    <iact:actionData xml:id="d24">
      <inkml:trace xmlns:inkml="http://www.w3.org/2003/InkML" xml:id="stk24" contextRef="#ctx0" brushRef="#br0">5807 13983 0,'-13'-13'1,"0"13"0,0-13 19,-14 13 42,14-13-31,13-1-24,-13 14 9,-14-13 0,14 13 15,0 0-30,-14-13 13,14 13 56,0 0-17,0 0-38,13 26-14,-14 1 14,1-14-14,13 13 14,-13-12-14,13 12 13,0-13 2,0 1-15,0-1 20,0 0-5,0 0-1,0 1 1,13-14 0,0 13-1,1 0 1,-14 0-10,26 0 10,-13-13-15,1 0 14,-1 14-14,0-1 14,0-13 154,1-27-168,-14 14 14,0-13-14,13 13 13,-13-1-13,0 1 30,13-13-9,-13 12 171,0 1-186,0 0 9,0 0-1,-13 13 1,0-14 237,-1 14-252,1 0 14,0-13 0</inkml:trace>
    </iact:actionData>
  </iact:action>
  <iact:action type="add" startTime="91642">
    <iact:property name="dataType"/>
    <iact:actionData xml:id="d25">
      <inkml:trace xmlns:inkml="http://www.w3.org/2003/InkML" xml:id="stk25" contextRef="#ctx0" brushRef="#br0">5794 14618 0,'0'13'84,"-13"1"-68,0-1-1,-1-13-14,-12 0 14,0 13 1,12 0-1,-12 1 7,13-1-6,13 0 84,-14-13-85,-12 0 1,-1 0 0,14 0-1,-26-13 1,25 0 6,1-1-7,13 1-14,-13 13 14</inkml:trace>
    </iact:actionData>
  </iact:action>
  <iact:action type="add" startTime="93305">
    <iact:property name="dataType"/>
    <iact:actionData xml:id="d26">
      <inkml:trace xmlns:inkml="http://www.w3.org/2003/InkML" xml:id="stk26" contextRef="#ctx0" brushRef="#br0">5781 14393 0,'0'40'153,"0"-14"-152,0 14 13,0 0-13,0-27 14,0 0 0,0 1 1,-13-1 291</inkml:trace>
    </iact:actionData>
  </iact:action>
  <iact:action type="add" startTime="94483">
    <iact:property name="dataType"/>
    <iact:actionData xml:id="d27">
      <inkml:trace xmlns:inkml="http://www.w3.org/2003/InkML" xml:id="stk27" contextRef="#ctx0" brushRef="#br0">5807 14208 0</inkml:trace>
    </iact:actionData>
  </iact:action>
  <iact:action type="add" startTime="101311">
    <iact:property name="dataType"/>
    <iact:actionData xml:id="d28">
      <inkml:trace xmlns:inkml="http://www.w3.org/2003/InkML" xml:id="stk28" contextRef="#ctx0" brushRef="#br0">5913 13851 0,'0'0'1,"13"0"0,14 0 35,-14 0 42,0 0-72,14 13 9,-14-13 1,0 0 0,0 0-1,1 0 17,-1 0-26,13 0 10,-12 0-15,12 0 13,1 0 2,-14 0-15,0 0 13,0 0 2,14 0 0,-14 0-10,13 0 10,1 0-1,-14 0 1,14 0-15,-14 0 14,13-13 0,14 13 70,13 0-84,0 0 13,13 0-13,-13 0 14,-14 0-8,1 0-6,-13 0 13,-14 0-13,0 0 14,0-13-14,1 13 29,-1 0 1,0 0-25,13 0 10,-12 0-15,-1 0 14,13 0-14,14-14 13,0 14 2,-27 0 0,13 0-15,-12 0 20,-1 0 95,0 0-101,0 0-14,14 0 14,-1 0-14,1 0 13,-14 0-13,0 0 83,0 0 233,1 0-316,12 0 13,-13 0-13,1 0 83,-1 0 32,0 0-63</inkml:trace>
    </iact:actionData>
  </iact:action>
  <iact:action type="add" startTime="115350">
    <iact:property name="dataType"/>
    <iact:actionData xml:id="d29">
      <inkml:trace xmlns:inkml="http://www.w3.org/2003/InkML" xml:id="stk29" contextRef="#ctx1" brushRef="#br0">14649 13990 0,'0'0'1,"0"0"11,7 0-11,14 7 14,14 7 0,1 6-14,6 15 14,-6 7 1,-1-1-15,-13-6 13,-1-8 2,-7 1-10,-7-7 10,-7 13-15,-14 1 13,-22 13 2,-27 22-15,-8-8 14,0 0 0,28-20-14,15-14 20,7-15-20,7 1 14,14-7 1,0-7-15,42 0 13,57-21 2,-14-6-15,-7-1 13,-7 14 2,-7 14-9,-7 28 8,-22 13-14,-21 15 14,-21 27 0,-14 35-14,-7-22 14,13-40 1,8-22-15,7-27 20,15-7-20,-15 0 14,0 0 0,0 0-14</inkml:trace>
    </iact:actionData>
  </iact:action>
  <iact:action type="add" startTime="115873">
    <iact:property name="dataType"/>
    <iact:actionData xml:id="d30">
      <inkml:trace xmlns:inkml="http://www.w3.org/2003/InkML" xml:id="stk30" contextRef="#ctx1" brushRef="#br0">15875 13990 0,'0'0'1,"0"0"13,0 0 2,0 0-15,0 0 13,-7 14 2,-22 62-15,-20 35 14,-22-1-9,-21 70 10,21-48-1,28-35-14,8-7 14,7 7 1,13-28-15,15-28 13,15-27 2,27-21-9,36-34-6,0-15 13,-21 8 2,-8-7-1,-13 6-14,-15 21 14,-7 8 1,-7 13-15,-7 0 20,0 7-20,-7 0 13,0-7 2,7 7-15,0 0 14,0 0 0</inkml:trace>
    </iact:actionData>
  </iact:action>
  <iact:action type="add" startTime="116303">
    <iact:property name="dataType"/>
    <iact:actionData xml:id="d31">
      <inkml:trace xmlns:inkml="http://www.w3.org/2003/InkML" xml:id="stk31" contextRef="#ctx1" brushRef="#br0">16272 14177 0,'0'0'15,"0"7"1,0 27-15,-7 15 13,-15 41 2,-6 48-9,0-34 8,6-42-14,15-20 14,0-8 1,7-13-15,7 0 13,14-7 2,8 0-15,13 0 20,36-1-20,29-6 14,-37 0 0,1-14-14,7-7 14,0-20 0,-21-8-14,-57 42 14,0 0 1,0 0-10</inkml:trace>
    </iact:actionData>
  </iact:action>
  <iact:action type="add" startTime="116639">
    <iact:property name="dataType"/>
    <iact:actionData xml:id="d32">
      <inkml:trace xmlns:inkml="http://www.w3.org/2003/InkML" xml:id="stk32" contextRef="#ctx1" brushRef="#br0">16661 14398 0,'-7'7'1,"-21"14"20,-29 48-20,-14 42 13,22-14 2,13-7-15,8 21 14,14-28 0,14-28-14,0-13 14,0-42 0,0 0-8,0 0-6</inkml:trace>
    </iact:actionData>
  </iact:action>
  <iact:action type="add" startTime="116901">
    <iact:property name="dataType"/>
    <iact:actionData xml:id="d33">
      <inkml:trace xmlns:inkml="http://www.w3.org/2003/InkML" xml:id="stk33" contextRef="#ctx1" brushRef="#br0">17122 14412 0,'0'0'15,"0"0"-14,0 49 14,0 82 0,-14-13-14,7 76 21,-7-84-21,14-110 13,0 0 2,0 0-15</inkml:trace>
    </iact:actionData>
  </iact:action>
  <iact:action type="add" startTime="117143">
    <iact:property name="dataType"/>
    <iact:actionData xml:id="d34">
      <inkml:trace xmlns:inkml="http://www.w3.org/2003/InkML" xml:id="stk34" contextRef="#ctx1" brushRef="#br0">17448 14191 0,'0'0'1,"7"0"20,14-7-20,15 7 13,-8 14-13,1 6 14,-1 8 1,-14 13-15,-7 15 13,-7 20 2,-7 0-1,0-7-8,0-13-6,0-22 14,0-6 0,7-7-14,7-14 14,14-7 0,57-35 1,50-62-15,-86 70 14,-42 27-9,0 0 10</inkml:trace>
    </iact:actionData>
  </iact:action>
  <iact:action type="add" startTime="117434">
    <iact:property name="dataType"/>
    <iact:actionData xml:id="d35">
      <inkml:trace xmlns:inkml="http://www.w3.org/2003/InkML" xml:id="stk35" contextRef="#ctx1" brushRef="#br0">18369 13969 0,'0'0'15,"0"7"-14,0 21 20,0 34-20,0 7 14,0 0 1,7-13-15,1-1 13,-1 28 2,7 0-15,7 7 13,-7-27 2,-7-8-9,0 0 8,-14 15-14,-21 27 14,-15-21 0,-13 7-14,56-83 14,0 0 1,0 0-15</inkml:trace>
    </iact:actionData>
  </iact:action>
  <iact:action type="add" startTime="117729">
    <iact:property name="dataType"/>
    <iact:actionData xml:id="d36">
      <inkml:trace xmlns:inkml="http://www.w3.org/2003/InkML" xml:id="stk36" contextRef="#ctx1" brushRef="#br0">18093 14426 0,'0'0'1,"21"-7"13,100-7 2,56 14-10,-127 0 10,-22 0-15,92 0 14</inkml:trace>
    </iact:actionData>
  </iact:action>
  <iact:action type="add" startTime="147491">
    <iact:property name="dataType"/>
    <iact:actionData xml:id="d37">
      <inkml:trace xmlns:inkml="http://www.w3.org/2003/InkML" xml:id="stk37" contextRef="#ctx0" brushRef="#br0">12422 15769 0,'13'0'122,"0"0"-121,27 0 14,39 0-14,-39 0 13,0 0-13,39 0 14,27 0-14,-40 0 13,-26 0-13,0 0 14,-1 0-14,-12 0 14,-14 0-9,13 0-5,-12 0 14,12 0-14,1 0 14,-14 0-14,0 0 13,13 0-13,1 0 14,13 0-14,-14 0 13,1 0-13,12 0 20,-26 0-20,40 0 0,-39 0 13,25 0 1,1 0-14,0 0 14,-14 0-14,-13 0 14,27 0-14,-27 0 13,14 0-13,12 0 14,-12 0-9,-1 0-5,14 0 14,26-26-14,-53 26 14,54 0-14,-15 0 13,-25-14-13,26 14 14,-27 0-14,1 0 14,12 0 0,1 0-8,-13 0 8,-14 0-14,26 0 14,1 0 1,13 0-15,0 0 13,-13 0-13,26 0 14,-26 0-14,-1 0 13,1 0-7,39 0-6,-13 0 14,-26 0-14,13 0 13,13-13-13,-53 13 14,54 0-14,-28 0 14,-12 0-14,12 0 13,14 0-13,-26 0 14,-1 0-9,14 0 10,-14 0-15,-12 0 14,25 0-14,1 0 13,0 0 2,13 0-15,-14 0 13,1 0-13,13 0 14,26 0-8,14 0-6,-40 0 13,-14 0-13,28 0 14,-28 0-14,-25 0 13,-1 0-13</inkml:trace>
    </iact:actionData>
  </iact:action>
  <iact:action type="add" startTime="159094">
    <iact:property name="dataType"/>
    <iact:actionData xml:id="d38">
      <inkml:trace xmlns:inkml="http://www.w3.org/2003/InkML" xml:id="stk38" contextRef="#ctx1" brushRef="#br0">1318 16108 0,'0'0'1,"0"0"13,-7 7-13,0 7 14,-7 7-7,-8 13 7,-6 22-14,0 27 14,6-7 1,1-14-15,7-13 13,0-15 2,7 1-15,0-8 20,7-6-20,0 0 14,0-14 0,0-7-14,0 0 14,0 0 1</inkml:trace>
    </iact:actionData>
  </iact:action>
  <iact:action type="add" startTime="159417">
    <iact:property name="dataType"/>
    <iact:actionData xml:id="d39">
      <inkml:trace xmlns:inkml="http://www.w3.org/2003/InkML" xml:id="stk39" contextRef="#ctx1" brushRef="#br0">1559 16018 0,'0'0'15,"0"0"-8,0 0 8,7 7-14,14 0 14,1 0 1,13 0-15,0 0 13,-6 7 2,-1-1-15,-7 1 20,1 0-20,-8 0 14,-7 0 0,-7 7-14,-7 6 14,-14 15 0,-8 6-14,-6 14 14,-15 1 1,8-22-10,13-13 10,8-7-15,7-7 13,7-7 2,0-1-15,7-6 14,0 0 0,14 0-14,21 0 20,8-6-20,-1-1 14,8 0 1,7 0-15,-8 7 13,-6 7 2,-8 7-15,-6-8 13,-15 1 2,-7-7-9,-7 0 8,0 0-14,0 0 14,0 0 1</inkml:trace>
    </iact:actionData>
  </iact:action>
  <iact:action type="add" startTime="159953">
    <iact:property name="dataType"/>
    <iact:actionData xml:id="d40">
      <inkml:trace xmlns:inkml="http://www.w3.org/2003/InkML" xml:id="stk40" contextRef="#ctx1" brushRef="#br0">2076 16108 0,'0'0'1,"0"0"13,7-7 2,8 0-1,-1-7-14,7 7 14,0 1 1,0 6-10,15 6 10,6 8-15,1 0 13,-15 0 2,-6 0-15,-8 0 14,-14 6 0,-14 22-14,-15 41 20,1-28-20,0 1 14,-1-15 1,15-20-15,0-7 13,7-7 2,0 0-15,7-7 13,0 0 2,7 0-9,7 0 8,7 0-14,15 0 14,6 0 1,8 7-15,-8 0 13,-13 6 2,-8 1-15,-7-7 13,-7 7-7,0 0 9,-7 0-15,-14 13 13,-14 15 2,-8 20-1,-13 8-14,13-22 14,1-7 1,-1-6-10,8-14-5,14-7 14,7-7 0,0-7 1,7 0-15,0-7 14,0-14 0,0 21-14,0 0 14,0 0-9</inkml:trace>
    </iact:actionData>
  </iact:action>
  <iact:action type="add" startTime="164695">
    <iact:property name="dataType"/>
    <iact:actionData xml:id="d41">
      <inkml:trace xmlns:inkml="http://www.w3.org/2003/InkML" xml:id="stk41" contextRef="#ctx1" brushRef="#br0">3742 15990 0,'0'0'1,"0"0"13,0 0-13,0 0 14,0 0-14,0 7 20,0-7-20,-7 7 14,0 7 0,-1 7-14,-6 7 14,0 6 1,0 1-15,7 20 13,-7 0 2,7-13-10,-1-7 10,1-1-15,0-6 13,0-7 2,0-7-15,0-1 14,0 8 0,7-21-14,0 0 20,0 0-20</inkml:trace>
    </iact:actionData>
  </iact:action>
  <iact:action type="add" startTime="165234">
    <iact:property name="dataType"/>
    <iact:actionData xml:id="d42">
      <inkml:trace xmlns:inkml="http://www.w3.org/2003/InkML" xml:id="stk42" contextRef="#ctx1" brushRef="#br0">4124 15866 0,'0'0'15,"0"0"-8,0 0 8,8 0-14,-1 0 14,7 0 1,7 7-15,0 0 13,1 6 2,-1 8-1,-7 0-8,0 7-6,-7-1 14,-7 1 0,-7-7-14,-7 0 14,-7 6 1,-8 1-15,8-7 13,0-7 2,7-1-10,0-6 10,6 0-15,1 0 13,0-7 2,0 0-15,7 0 14,0 0 0,0 0-14,0 0 20,7 0-20,15 0 14,6 0 1,14 0-15,1 7 13,-1 0 2,-13 7-15,-1 7 14,0 6 0,-6 15-8,-15-8 8,-7 15-14,-14-1 14,-15-6 1,-13-1-15,-1 1 13,1-14 2,6-8-15,1-6 20,14-7-20,6 0 14,1 0 0,7-7-14,0 0 14,7 0 0,0 0-14,0 0 14</inkml:trace>
    </iact:actionData>
  </iact:action>
  <iact:action type="add" startTime="165968">
    <iact:property name="dataType"/>
    <iact:actionData xml:id="d43">
      <inkml:trace xmlns:inkml="http://www.w3.org/2003/InkML" xml:id="stk43" contextRef="#ctx1" brushRef="#br0">4613 16080 0,'0'0'15,"0"0"-14,0 0 14,0 0-14,8 0 13,13 7 2,7-7 0,8 0-10,-8 0-5,0 7 14,-6-7 0,-1 7-14,-7-7 14,0 7 1,-7 0-1,0 0-14,0 7 14,-7 0-9,-7 13 10,0 1-15,-14 13 14,7-6 0,0-14-14,-1 0 14,1-8 1,0 1-1,7-7-8,0 0-6,0 0 13,7 0 2,0 0 0,0 0-15,0 0 13,0-7-13,0 7 14,0 0 1,0-7-10,0 0 10,0 0-15,0 0 13,14 0 2,7 0-15,8 0 14,6-7 0,0 0 1,1 0-10,-8 0-5,8 0 14,-8 0 1,0 0-15,-6 0 13,-1 0 2,-7 0-1,-7 7-14,0-7 14,0 7-8,8-6 8,-15 6-14,0 0 14,0 0 1</inkml:trace>
    </iact:actionData>
  </iact:action>
  <iact:action type="add" startTime="175891">
    <iact:property name="dataType"/>
    <iact:actionData xml:id="d44">
      <inkml:trace xmlns:inkml="http://www.w3.org/2003/InkML" xml:id="stk44" contextRef="#ctx1" brushRef="#br0">6421 15983 0,'0'0'1,"0"0"0,0 0 12,0 0 3,0 0-15,0 0 13,0 0 2,0 0-6,0 0-9,0 0 14,0 0 0,0 0-14,0 0 14,7 0 1,7-6-15,7 6 13,0 0 2,1 6-10,-1 1 10,0 7-15,-7 0 13,1 0 2,-1 0-15,-7-7 14,0 7 0,-7-1 1,0 1-10,0 0-5,-7 0 14,-7 7 1,-15 6-15,1 1 13,-15 0 2,8-1-15,-8 15 13,1-14 2,-1-8-9,1 8 8,6-7-14,8-14 14,7 0 0,7 0-14,-1 0 14,8-7 1,0 0-1,7 0-8,0 0-6,0 0 14,7 6 0,8 1-14,-1 0 14,7 0 1,7 0-15,-6 0 13,-1 0 2,7 0-10,1 0 10,6 0-15,0 0 13,1 0 2,-15 0-15,0-1 14,-6-6 0,-1 0 1,-7 0-9,0 0-6,7 0 13,0 0 2,-14 0-15,0 0 14,0 0 0</inkml:trace>
    </iact:actionData>
  </iact:action>
  <iact:action type="add" startTime="177171">
    <iact:property name="dataType"/>
    <iact:actionData xml:id="d45">
      <inkml:trace xmlns:inkml="http://www.w3.org/2003/InkML" xml:id="stk45" contextRef="#ctx1" brushRef="#br0">7193 15949 0,'0'0'15,"0"0"-14,0 0 14,0 0 0,0 0-14,0 0 14,0 0 1,0 0-15,0 7 20,-7 7-20,0 6 14,0 8 0,-7 0-14,-1-1 14,1 1 0,-7 14-14,7-1 14,0-6 1,0-1-10,-8 8 10,8-7-15,0-8 13,7-13 2,7-14-15,0 0 14,0 0 0</inkml:trace>
    </iact:actionData>
  </iact:action>
  <iact:action type="add" startTime="177597">
    <iact:property name="dataType"/>
    <iact:actionData xml:id="d46">
      <inkml:trace xmlns:inkml="http://www.w3.org/2003/InkML" xml:id="stk46" contextRef="#ctx1" brushRef="#br0">7583 15824 0,'0'0'1,"0"0"13,0 0 2,7 7-15,0 0 13,0 0 2,0 7-10,0 7 10,0-1-15,-7 15 14,-7 0 0,-7-1-14,-14 1 14,-8-1 1,-6 1-15,-1-7 20,15-14-20,7-1 13,7-6 2,6 0-15,1 0 14,0-7 0,7 0-14,0 0 14,7 0 1,22 0-10,13 0 10,-6 7-15,-1 0 13,1 7 2,-8 7-15,0-1 14,1 1 0,-1 7-14,-14-7 21,0-1-21,-7 1 13,0 0 2,-7 0-15,-7-1 13,0-6 2,0 0-15,-7 0 14,0 0 0,-7-7-8,-1 0 8,8 0-14,0 0 14,7-7 1,0 0-15,0 0 13,0 0 2,7 0-15,0 0 20,0-7-20,0 7 14,0 0 0,0 0-14</inkml:trace>
    </iact:actionData>
  </iact:action>
  <iact:action type="add" startTime="179462">
    <iact:property name="dataType"/>
    <iact:actionData xml:id="d47">
      <inkml:trace xmlns:inkml="http://www.w3.org/2003/InkML" xml:id="stk47" contextRef="#ctx1" brushRef="#br0">8851 16080 0,'0'0'6,"0"0"-5,0 0 14,0 0 0,0 0-14,0 0 14,0 0 1,0 0-15,0 0 13,0 0 2,0 0-10,0 0 10,0 0-15,8 0 13,-1 0 2,7 0-15,0 0 14,0 0 0,0 0-14,1 0 20,-1 0-20,0 0 14,-7 0 1,7 0-15,-7 7 14,0 0 0,0 0-14,0 0 14,1-7 0,-1 7-8,-7 0 8,0 0-14,0 7 14,-7 6 1,-8 8-15,-13 14 13,-14 6 2,-8 1-15,14-8 20,8-13-20,7-7 14,7-8 0,7-6-14,0 0 14,-1 0 1,8 0-15,0-7 13,0 0 2,8 0-10,6 0 10,7 0-15,7-7 14,1 7 0,-8 0-14,0 0 14,0 0 1,1-7-15,-8 0 20,7 0-20,-7 0 13,8 1 2,-1-8-15,-21 14 14,0 0 0,0 0-14</inkml:trace>
    </iact:actionData>
  </iact:action>
  <iact:action type="add" startTime="180289">
    <iact:property name="dataType"/>
    <iact:actionData xml:id="d48">
      <inkml:trace xmlns:inkml="http://www.w3.org/2003/InkML" xml:id="stk48" contextRef="#ctx1" brushRef="#br0">9532 15831 0,'0'0'1,"0"0"13,0 0 2,0 0-15,7 0 13,0 7 2,7 0-15,7 0 20,1 7-20,-1 0 14,0-1 0,-7 8-14,-7 0 14,-7 7 1,-14 6-15,-7 8 13,-14-1 2,6-6-10,-6 0 10,14-15-15,-1-6 14,8 0 0,0-7-14,7 0 14,0-7 1,7 0-15,0 0 20,7 0-20,7 0 13,14 0 2,29 0-15,0 0 14,-1 0 0,-13 7-14,-8 0 14,-6 7 1,-8 6-10,0 15 10,-7 0-15,-14 20 13,-14-7 2,-14-6-15,-7 6 14,-1-13 0,8-7-14,6-8 20,8-6-20,0-7 14,14-7 1,0 0-15,0 0 13</inkml:trace>
    </iact:actionData>
  </iact:action>
  <iact:action type="add" startTime="180941">
    <iact:property name="dataType"/>
    <iact:actionData xml:id="d49">
      <inkml:trace xmlns:inkml="http://www.w3.org/2003/InkML" xml:id="stk49" contextRef="#ctx1" brushRef="#br0">10120 15935 0,'0'0'15,"0"0"-14,0 0 14,0 0-9,0 14 10,0 20-15,-7 8 13,0 0 2,0 20-15,-7 7 14,-1 0 0,1 7 1,0-20-9,7-15-6,0-6 13,0 0 2,0-15-15,0 1 13,7-7 2,0-7-15,0 0 14,0-7 0,0 0-8,0 0 8,0 0-14,0 0 14</inkml:trace>
    </iact:actionData>
  </iact:action>
  <iact:action type="add" startTime="186019">
    <iact:property name="dataType"/>
    <iact:actionData xml:id="d50">
      <inkml:trace xmlns:inkml="http://www.w3.org/2003/InkML" xml:id="stk50" contextRef="#ctx1" brushRef="#br0">11509 16101 0,'0'0'1,"0"0"0,0 0 12,0 0 3,0 0-15,0 0 13,0 0 2,0 0-11,0 0 11,0 0-15,0 0 13,0 0 2,0 0-15,0 0 14,7-7 0,7 0-14,8 0 21,-1 7-21,0 0 13,0 0 2,1 7-15,-1-7 13,-7 7 2,0 0-15,0 0 14,-6 0 0,-1 0-9,0 0 10,0 0-15,0 0 14,-7 0 0,0 6-14,-7 8 14,-22 14 1,-6 6-1,-7 1-8,-1-14-6,0-1 13,15-6 2,7-7-15,7-7 14,0 0 0,6 0 1,1-7-15,7 0 14,0 0-9,0 0 10,0 0-15,0 0 13,0 0 2,15 0-15,6 0 14,0 7 0,7-1 1,1 8-10,-8 0-5,0 0 14,-7-7 1,1 7-15,-1 0 13,7-1 2,-7 1-15,0 7 14,1-7 0,-1 0-8,0 0 8,-7-1-14,0 1 14,0 0 1,-7 0-15,0 7 13,-14 6 2,-7 1-15,-15 7 20,-20-1-20,-1-6 14,14-7 0,8-7-14,14-7 14,-1-7 1,8 0-15,7 0 13,0 0 2,0-7-9,7 0 8,0-7-14,14-7 14,0 0 0,-14 21-14,0 0 14,0 0 1</inkml:trace>
    </iact:actionData>
  </iact:action>
  <iact:action type="add" startTime="188034">
    <iact:property name="dataType"/>
    <iact:actionData xml:id="d51">
      <inkml:trace xmlns:inkml="http://www.w3.org/2003/InkML" xml:id="stk51" contextRef="#ctx1" brushRef="#br0">12197 16205 0,'0'0'1,"0"0"13,0 0-13,0 0 14,0 7 0,0 7-8,0 20 9,0 22-15,0-15 13,0 1 2,0-8-15,-8 8 13,1-7 2,7-1-15,-7 1 20,0-8-20,0 1 14,7 0 1,-7 0-15,0-8 13,0 1 2,0 0-15,7-21 13,0 0 2,0 0-9</inkml:trace>
    </iact:actionData>
  </iact:action>
  <iact:action type="add" startTime="188428">
    <iact:property name="dataType"/>
    <iact:actionData xml:id="d52">
      <inkml:trace xmlns:inkml="http://www.w3.org/2003/InkML" xml:id="stk52" contextRef="#ctx1" brushRef="#br0">12572 16260 0,'0'0'15,"0"0"-14,0 0 14,-7 0 0,7 0-14,0 0 21,0 0-21</inkml:trace>
    </iact:actionData>
  </iact:action>
  <iact:action type="add" startTime="188546">
    <iact:property name="dataType"/>
    <iact:actionData xml:id="d53">
      <inkml:trace xmlns:inkml="http://www.w3.org/2003/InkML" xml:id="stk53" contextRef="#ctx1" brushRef="#br0">12423 16212 0,'0'0'1,"7"0"13,15 0-13,6 0 14,7 7 0,1 0-8,-8 0 9,8 6-15,6 8 13,1-7 2,-1 0-15,8 7 13,-8-1 2,-13 1-15,-1-7 20,-7 7-20,-6-7 14,-8 6 1,-7 1-15,-15 7 13,-20 7 2,-15 13-15,8-6 13,-1-8 2,1 1-9,6-8 8,15-13-14,7 0 14,7-7 0,0 0-14,7 0 14,0-7 1,0 0-15,7 0 20,0 0-20,14 0 13,22-7 2,35-7-15,-7 14 14,-15-7 0,1 7-14,-7 0 14,6-7 1,-56 7-10,0 0 10,0 0-15</inkml:trace>
    </iact:actionData>
  </iact:action>
  <iact:action type="add" startTime="189791">
    <iact:property name="dataType"/>
    <iact:actionData xml:id="d54">
      <inkml:trace xmlns:inkml="http://www.w3.org/2003/InkML" xml:id="stk54" contextRef="#ctx1" brushRef="#br0">13983 16157 0,'0'0'1,"0"0"13,0 0-13,0 0 14,0 0 0,0 0-14,7 0 14,7 0 1,14 6-15,15 1 20,6 0-20,-6 0 13,-8 0 2,1 0-15,-15 7 14,-7 7 0,-14 13 1,-14 15-15,-29 6 14,1-6-9,-1-8 9,-6-6-14,-8-8 14,7-13 1,15-7-15,14 0 13,7 0 2,6-7-15,8 0 20,0 0-20,8 0 14,13-7 0,0 0-14,15 0 14,6 7 0,8 0 1,-1 7-15,-6 0 14,-15 0-9,-7 7 10,1 0-15,-8 0 13,-7-1 2,0 1-15,-14 7 14,-7 14 0,-8 6 1,-13 1-10,0-8-5,6-6 14,-6-7 1,-22-7-15,57-14 13,0 0 2,0 0-15</inkml:trace>
    </iact:actionData>
  </iact:action>
  <iact:action type="add" startTime="190494">
    <iact:property name="dataType"/>
    <iact:actionData xml:id="d55">
      <inkml:trace xmlns:inkml="http://www.w3.org/2003/InkML" xml:id="stk55" contextRef="#ctx1" brushRef="#br0">14464 16184 0,'0'0'1,"0"0"13,0 0 2,15 0-15,6 7 13,0 0 2,7 14-15,8 0 14,-1 6 0,1 1-8,-8 0 8,-7-1-14,1 1 14,-15 0 1,-14-1-15,-15 8 13,-13 7 2,-8-1-15,1-6 20,-1-1-20,1-6 14,14-14 0,13-7-14,1 0 14,7 0 1,7-7-15,0 0 13,7 0 2,14 0-10,22-7 10,56 0-15,0 7 14,-21 0 0,-7-7-14,0 0 14,0 7 1,-14 0-15,-15 0 20,-42 0-20,0 0 13,0 0 2</inkml:trace>
    </iact:actionData>
  </iact:action>
  <iact:action type="add" startTime="191051">
    <iact:property name="dataType"/>
    <iact:actionData xml:id="d56">
      <inkml:trace xmlns:inkml="http://www.w3.org/2003/InkML" xml:id="stk56" contextRef="#ctx1" brushRef="#br0">15350 16170 0,'0'0'15,"0"0"-14,0 0 14,0 0 0,0 0-8,0 0 9,0 0-15,0 7 13,-7 7 2,0 21-15,0 41 13,0 21 2,-7 7-15,-15 62 20,22-118-20,7-48 14,0 0 0</inkml:trace>
    </iact:actionData>
  </iact:action>
  <iact:action type="add" startTime="199892">
    <iact:property name="dataType"/>
    <iact:actionData xml:id="d57">
      <inkml:trace xmlns:inkml="http://www.w3.org/2003/InkML" xml:id="stk57" contextRef="#ctx1" brushRef="#br0">1006 17195 0,'0'0'1,"0"0"0,0 0 19,0 0-19,0 0 14,7 0 0,7 7-14,8 0 14,6 7 1,0-1-15,1-6 13,6 0 2,1 0-10,-1 0 10,0-7-15,8 0 14,7 7 0,6 0-14,1-7 14,0 7 1,-1 0-15,-6-7 20,-8 0-20,8 0 13,14 0 2,7 0-15,0-7 14,-15 0 0,1 0-14,0-7 14,-15 0 0,1 7-8,13-6 9,8-1-15,0-7 13,0 7 2,-22 0-15,1 7 13,-8 0 2,1 0-15,-8 1 20,0-1-20,-6 0 14,-1 7 0,-7 0-14,-7 0 14,0 0 1,0 0-15,0 0 13,-7 0 2,0 0-10,0 0 10,0 0-15,0 0 14,0 0 0,0 0-14,0 0 14,0 0 1,0 0-15,0 0 20,0 0-20</inkml:trace>
    </iact:actionData>
  </iact:action>
  <iact:action type="add" startTime="201391">
    <iact:property name="dataType"/>
    <iact:actionData xml:id="d58">
      <inkml:trace xmlns:inkml="http://www.w3.org/2003/InkML" xml:id="stk58" contextRef="#ctx1" brushRef="#br0">13628 17056 0,'0'0'15,"0"0"1,0 0-10,0 0 10,0 0-15,7 0 13,0 7 2,8 0-15,6 0 14,7 0 0,15 0-14,6-7 20,-6 7-20,-1 0 14,8 0 1,7 7-15,21-1 13,7-6 2,0 0-15,-29 0 14,1-7 0,14 0-8,7-7 8,21 0 1,-14 7-15,-21 0 14,-7 0-14,6 0 13,22-7 2,15 1-15,-15-1 20,-22 7-20,-6 0 14,0-7 0,7 0-14,7 0 14,6 7 1,-20 0-15,-14 7 13,-1 7 2,-13-7-10,-1 6 10,0-6-15,1 7 14,13 0 0,-42-14-14,0 0 14,0 0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24:32.1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4032" units="cm"/>
          <inkml:channel name="Y" type="integer" max="2752" units="cm"/>
          <inkml:channel name="T" type="integer" max="2.14748E9" units="dev"/>
        </inkml:traceFormat>
        <inkml:channelProperties>
          <inkml:channelProperty channel="X" name="resolution" value="158.74016" units="1/cm"/>
          <inkml:channelProperty channel="Y" name="resolution" value="162.84024" units="1/cm"/>
          <inkml:channelProperty channel="T" name="resolution" value="1" units="1/dev"/>
        </inkml:channelProperties>
      </inkml:inkSource>
      <inkml:timestamp xml:id="ts1" timeString="2020-04-06T12:24:32.106"/>
    </inkml:context>
  </inkml:definitions>
  <iact:action type="add" startTime="10461">
    <iact:property name="dataType"/>
    <iact:actionData xml:id="d0">
      <inkml:trace xmlns:inkml="http://www.w3.org/2003/InkML" xml:id="stk0" contextRef="#ctx0" brushRef="#br0">6217 2249 0,'0'0'6,"-13"26"10,13 14-15,0 39 0,-13-39 12,13-13-12,0 12 14,0-12-14,0-1 14,0 1 0,0-1-14,0 1 14,0 26-9,0-1-5,0-12 14,0 0-14,0 66 14,0-67-14,0 41 13,0-41-13,0 1 14,0 26-14,0-13 13,0-13-13,0-27 14,0 27-8,0 26-6,0-40 13,0 14-13,0 13 14,-13 13-14,13-53 14,-13 53-14,13-26 13,0 26-13,0-26 14,0-14 0,0 1-8,0-1-6,0-12 14,0 12-14,0-13 13,0 1-13,0 25 14,0-12-14,0-1 13,0 1-13,0 12 14,0-12-14,0-1 14,0 1-9,0-14-5,0 0 14,0 0-14,0 40 13,0-40-13,0 27 14,0 0-14,0-14 14,0 14-14,26 13 13,-26-27-13,0 1 20,0-1-5,13-12-15,-13 12 14,0-13 0,13 14-14,-13-14 67,14 13-52,-14 1-15,0-1 14,0 1-14,0-1 13,0-13-13,0 1 14,0-1-14,0 0 20,13 0-5,-13 1-1,0 12-14,0-13 14,0 0-14,0 1 14,0 65 239,0-66-239,0 1-14,0 12 14,0-13-14,0 0 645,13-13-576</inkml:trace>
    </iact:actionData>
  </iact:action>
  <iact:action type="add" startTime="16678">
    <iact:property name="dataType"/>
    <iact:actionData xml:id="d1">
      <inkml:trace xmlns:inkml="http://www.w3.org/2003/InkML" xml:id="stk1" contextRef="#ctx0" brushRef="#br0">5291 6204 0,'53'-13'115,"-13"0"-114,0 0 14,66 0-14,-40-14 13,-13 27-13,-14 0 14,-12 0-14,-14 0 0,13 0 13,-12 0-13,25 0 20,-25 0-20,12 0 13,67-13-13,-54 13 14,14 0-14,27 0 14,-41 0-14,14 0 13,0 0-13,-13 0 14,-14 0-14,40 0 20,-26 0-20,-13 0 13,12 0-13,-12 0 14,-1 0-14,14 0 13,0 0-13,26 0 14,-27 0-14,28 0 0,25 0 13,-12 0-13,12 0 20,-12 0-20,-1 0 14,-26 0-14,-40 0 13,0 0 2,0 0-1,14-27 1,-14 14 0,0-26-10,14-1-5,-14-26 14,-13 13-14,0 13 13,0 0-13,0-26 14,0 13 1,0-13-15,0 0 13,-13 13-13,0-13 14,-1 26-9,-25 1-5,12-67 14,14 53-14,-27 13 14,27 27-14,0-27 13,13 27 2,-13 13 0,-1-13 21,1 13-36,0-13 14,0-1 1,-14 1-1,1 13-14,13 0 14,-27 0-14,27 0 13,-14 0-7,1 0-6,-1 0 0,1 0 13,13 0 1,-27 0 1,13 0-15,1 0 14,0 0-14,-41 27 13,1 12 2,40-39-10,-1 13-5,-12 1 14,12 12 1,14-13-1,-13 14 1,12-27-1,-12 26-14,-1 27 21,14-26-21,0-1 0,0 1 12,-1-1 3,14 14-15,0-14 13,0 14-13,0-14 14,0 1-14,0 12 14,0-25-14,0 12 13,0 1-7,0-14-6,0 13 14,0 1 0,0-14-14,0 13 29,0-12-29,0 12 14,0 1 1,0-14-15,0 0 4,0 14-4,0-14 76,0 0-61,0 0-10,0 0 10</inkml:trace>
    </iact:actionData>
  </iact:action>
  <iact:action type="add" startTime="20005">
    <iact:property name="dataType"/>
    <iact:actionData xml:id="d2">
      <inkml:trace xmlns:inkml="http://www.w3.org/2003/InkML" xml:id="stk2" contextRef="#ctx0" brushRef="#br0">8466 4048 0,'27'13'162,"52"-13"-161,27 0 14,-40 0-9,14 0 10,-1 0-15,0 0 0,1 0 13,-27 0-13,-14 0 13,-12 0-13,-14 0 14,13 0 1,-12 0-1,12 0-8,14 0 8,-14 0-14,1046 0 161,-1032 0-161,-1 0 0,-12 0 13,-1 0-8,-13 0-5,14 0 14,-14 0-14,27 0 13,-27 0-13,0 0 14,40 0-14,-40 0 14,27 0-14,-27 0 13,27 0-13,0 0 20,-27 0-5,13 0-15,-12 0 14,-1 0-14,0 0 13,0 0 2,1 0-15,12 0 14,-13 0-14,0 0 20,1 0-6,-1 0 1,0 0-15,0 0 14,1 0 16,38 0-9,-38 0-21,12 0 14,27 0-14,-13 0 13,-14 0-13,-13 14 14</inkml:trace>
    </iact:actionData>
  </iact:action>
  <iact:action type="add" startTime="45208">
    <iact:property name="dataType"/>
    <iact:actionData xml:id="d3">
      <inkml:trace xmlns:inkml="http://www.w3.org/2003/InkML" xml:id="stk3" contextRef="#ctx1" brushRef="#br0">1828 7559 0,'0'0'1,"0"0"0,0 0 12,0 0 3,0 0-15,0 0 13,0 0 2,0 0-15,0 0 14,0 0-2,0 0 3,0 0-15,0 0 14,0 0 0,0 0-14,7 0 14,7 0 1,15 0-15,13 0 19,15 7-19,0 0 14,-1-14 1,-6 7-15,-7 0 13,-1-7 2,15 7-15,-1 0 14,1 0 0,-14 0-9,-15 0 10,-7 0-15,-7 0 13,1 0 2,-8 0-15,0 0 14,0 0 0,-7 0-14,0 0 20,0 0-20,14-7 14,-14 7 1,0 0-15,0 0 13</inkml:trace>
    </iact:actionData>
  </iact:action>
  <iact:action type="add" startTime="46603">
    <iact:property name="dataType"/>
    <iact:actionData xml:id="d4">
      <inkml:trace xmlns:inkml="http://www.w3.org/2003/InkML" xml:id="stk4" contextRef="#ctx1" brushRef="#br0">5464 7725 0,'0'0'1,"0"0"13,0 0 2,0 0-15,0 0 13,0 0 2,0 0-15,-7 0 14,0 0 0,-7 0-8,-1 0 8,-6-7-14,-7 0 14,-1 0 1,-6 1-15,0-1 13,-1 0 2,1-7-1,-1 7-8,1 0-6,-8 0 14,8 0 0,-8 0-14,-13-7 14,-22 1 1,7-1-1,14 7-14,0 7 14,8-7-9,6 7 10,-6 7-15,-8 0 14,-7 0 0,7 0-14,1-1 14,20-6 0,8 0 1,7 0-9,-1 0-6,-6 0 13,7 0 2,0 0-15,-8 0 13,1 0 2,0 0-15,-8 0 14,-14 0 0,-6 0-8,20 0 8,1 0-14,14 0 14,-1 0 1,8 0-15,14 0 13,0 0 2,0 0-15</inkml:trace>
    </iact:actionData>
  </iact:action>
  <iact:action type="add" startTime="47303">
    <iact:property name="dataType"/>
    <iact:actionData xml:id="d5">
      <inkml:trace xmlns:inkml="http://www.w3.org/2003/InkML" xml:id="stk5" contextRef="#ctx1" brushRef="#br0">4046 7331 0,'0'0'15,"0"0"-14,0 0 14,0 0 0,0 0-14,-21 7 14,-28 13 1,-22 8-15,-7 20 13,0 1-7,7 6 8,7-13 1,0-8-15,15-13 14,20-7 0,8-7-14,7 0 14,7 0 0,0-7-8,0 0-6,7 0 14,0 7 0,7 0 1,7 0-15,7 6 13,8-6 2,-1 7-15,0-7 14,1 7-9,6-7 10,15 7-1,6 7-14,8-1 14,0 1 1,-14 0-15,-8 0 13,-7-1 2,1 1-10,-8 0 10,1 0-15,-1-1 14,15-6 0,13 0-14,-56-14 14,0 0 1,0 0-15</inkml:trace>
    </iact:actionData>
  </iact:action>
  <iact:action type="add" startTime="48552">
    <iact:property name="dataType"/>
    <iact:actionData xml:id="d6">
      <inkml:trace xmlns:inkml="http://www.w3.org/2003/InkML" xml:id="stk6" contextRef="#ctx1" brushRef="#br0">3706 6438 0,'0'0'1,"0"0"13,0-7-13,0 0 14,0 7 1,0 0-10,0 0 9,0 0-14,0 0 14,7 0 0,15 0-14,20 7 14,15 0 1,-8 0-15,-6 0 20,-1 6-20,8 8 14,7 7 0,14 6-14,7 1 14,-7 7 0,-15-15 1,-6 8-15,-1-7 14,1-1-9,0 1 9,6 0-14,1-1 14,0-6 1,-8 0-15,-6-7 13,-1 6 2,1 1-15,-1 7 20,-13-7-20,13-1 14,8 8 0,0 0-14,-1-7 14,1 6 0,-15-6-14,-6 0 14,-1-7 1,0 6-10,1-6 10,-8 0-15,0 0 13,7 0 2,-6 0-15,-1 0 14,0-1 0,0-6-14,1 0 20,-1 0-20,0 0 14,1 0 1,13 0-15,7-7 13,-42 0 2,0 0-15,0 0 14</inkml:trace>
    </iact:actionData>
  </iact:action>
  <iact:action type="add" startTime="50086">
    <iact:property name="dataType"/>
    <iact:actionData xml:id="d7">
      <inkml:trace xmlns:inkml="http://www.w3.org/2003/InkML" xml:id="stk7" contextRef="#ctx1" brushRef="#br0">4755 6985 0,'0'0'1,"0"0"20,0 0-20,0 0 13,0 0 2,0 0-15,0 0 14,0 0 0,0 0-14,0 0 14,0 0 1,0 0-10,0 0 9,0 0-14,0 0 14,0 0 0,0 0-14,0 0 14,0 0 1,0 0-15,0 0 20,0 0-20,0 0 161,0 0-161,0 0 0,0 0 0,0 0 0,0 0 0,0 0 0,0 0 0,0 0 0,0 0 0,0 0 0,0 0 0</inkml:trace>
    </iact:actionData>
  </iact:action>
  <iact:action type="add" startTime="50845">
    <iact:property name="dataType"/>
    <iact:actionData xml:id="d8">
      <inkml:trace xmlns:inkml="http://www.w3.org/2003/InkML" xml:id="stk8" contextRef="#ctx1" brushRef="#br0">2374 7663 0,'0'0'15,"0"0"-14,0 0 14,0 0 0,0 0-14,-7 0 20,0 0-20,0 0 14,0 0 0,-1 0-14,-6 0 14,-7-7 0,0 0-14,0 0 14,-8 0 1,-13 0-10,-1 7 10,1-7-15,6 7 13,1 0 2,6 0-15,8 7 13,0 0 2,7 7-15,-8 0 20,8 0-20,7 0 14,0-1 0,7 1-14,0 0 14,0 0 1,7 0-15,0-7 13,0 0 2,8 0-10,6 0 10,7-1-15,0-6 14,-6 0 0,-8 0-14,0 0 14,-7 0 1,0 0-15,-7 0 13,0 7-7,0-7 8,0 0 1,0 0-15</inkml:trace>
    </iact:actionData>
  </iact:action>
  <iact:action type="add" startTime="51481">
    <iact:property name="dataType"/>
    <iact:actionData xml:id="d9">
      <inkml:trace xmlns:inkml="http://www.w3.org/2003/InkML" xml:id="stk9" contextRef="#ctx1" brushRef="#br0">2090 8473 0,'0'0'15,"0"0"1,8 7-10,-1 7 10,7 6-15,0 15 13,0 20 2,0 28-15,0 28 14,-14-21 0,-7-28-14,0-6 20,0-15-20,-7 1 14,0-1 1,0-13-15,-8-7 13,-6 0 2,-14-8-15,42-13 14,0 0 0,0 0-8</inkml:trace>
    </iact:actionData>
  </iact:action>
  <iact:action type="add" startTime="51837">
    <iact:property name="dataType"/>
    <iact:actionData xml:id="d10">
      <inkml:trace xmlns:inkml="http://www.w3.org/2003/InkML" xml:id="stk10" contextRef="#ctx1" brushRef="#br0">2317 7919 0,'0'0'15,"0"0"1,0 0-15,7 7 13,22 14 2,13 13-15,8 8 20,-8-14-20,-42-28 14,0 0 0,0 0-14</inkml:trace>
    </iact:actionData>
  </iact:action>
  <iact:action type="add" startTime="55936">
    <iact:property name="dataType"/>
    <iact:actionData xml:id="d11">
      <inkml:trace xmlns:inkml="http://www.w3.org/2003/InkML" xml:id="stk11" contextRef="#ctx0" brushRef="#br0">8506 6892 0,'-13'0'62,"-14"0"-46,-25 0-10,12 14-5,-40-14 14,28 0 0,-1 13-14,13-13 14,0 0-14,14 13 14,13-13-14,-14 0 13,14 0-13,-14 0 20,1 0-5,-1 0-15,1 0 14,0 0 0,-1 13-14,1 1 14,-14-14 0,0 0-14,-13 0 14,27 0-8,-1 13-6,14-13 13,0 13 86,13 0-84,13 14 0,0-14-15,1 0 13,-1 0 2,13-13 0,1 0-10,-1 27 10,1-27-1,-14 0-14,0 0 14,0 0 16,1 0-30,12 0 14,1-13-9,-1-1-5,-13 14 14,0 0-14,1 0 14,-1 0-14,0 0 229,0 0-214,14 0-15,-14 0 14,27 0-9,-14 0 10,1 0-1,-14 0 17,0 0-17,14 0 1,-14 0-10,0 0-5,0 0 14,14 0 1,-14 0-15,0 0 13,0 0-13,14 0 29,-14 0-7,0 0-8,1 0-14,-1 0 14,0 0-14,14-13 13,-1 0 18,0 0 5,-12-1-5,-1 14-17,0 0 17,0 0-10,1 0-7,-14-13 186,-14 0-170,1 0-30,0 0 36,0 13-6,-1 0 0,-12 0-30,13 0 14,-14 0 1,14 0-10,0 0 10,0-14-15,-1 14 29,1 0 1,-13 0-9,12 0-21,-12-13 14,13 13 16,0 0 0</inkml:trace>
    </iact:actionData>
  </iact:action>
  <iact:action type="add" startTime="62133">
    <iact:property name="dataType"/>
    <iact:actionData xml:id="d12">
      <inkml:trace xmlns:inkml="http://www.w3.org/2003/InkML" xml:id="stk12" contextRef="#ctx0" brushRef="#br0">8427 8083 0,'13'0'62,"13"0"-61,-12 13 14,-1-13 0,0 0-8,0 0 9,14 0-1,-1 0-14,14 0 14,13 0-14,-13 0 13,-1 0-13,1 0 14,13-26-14,0 26 14,-27 0-9,40-13-5,-26 13 14,-13-14-14,25 14 14,1 0-14,-13 0 13,-14 0-13,1 0 14,-1 0-14,27 0 13,0 0-13,0 0 20,0 0-20,13 0 14,-13 0-14,53 14 14,-40-1-14,13-13 13,-26 13-13,0 0 14,0 0-14,-26 14 14,-14-27-14,0 13 13,0-13-7,14 0-6,13 0 13,-27 0-13,13 0 14,1 13-14,12-13 14,1 0-14,0 0 13,-14 14-13,27-14 14,-40 0-14,40 13 13,-26-13-7,-14 0 9,13 0-1,1 0 1,-1 0-15,1 0 14,12 0-14,-12 0 13,-14 0-13,27 0 14,-14 0-9,14 13-5,-27 0 30</inkml:trace>
    </iact:actionData>
  </iact:action>
  <iact:action type="add" startTime="66162">
    <iact:property name="dataType"/>
    <iact:actionData xml:id="d13">
      <inkml:trace xmlns:inkml="http://www.w3.org/2003/InkML" xml:id="stk13" contextRef="#ctx0" brushRef="#br0">8427 9102 0</inkml:trace>
    </iact:actionData>
  </iact:action>
  <iact:action type="add" startTime="67480">
    <iact:property name="dataType"/>
    <iact:actionData xml:id="d14">
      <inkml:trace xmlns:inkml="http://www.w3.org/2003/InkML" xml:id="stk14" contextRef="#ctx0" brushRef="#br0">10319 8004 0,'0'13'46,"0"0"-45,13-13 36,13 0-36,27 0 13,-13 0-13,-14 0 14,27 0-14,-13 0 14,-27 0-14,27 13 13</inkml:trace>
    </iact:actionData>
  </iact:action>
  <iact:action type="add" startTime="69609">
    <iact:property name="dataType"/>
    <iact:actionData xml:id="d15">
      <inkml:trace xmlns:inkml="http://www.w3.org/2003/InkML" xml:id="stk15" contextRef="#ctx0" brushRef="#br0">8929 8057 0,'-26'0'115,"0"0"-93,-1 13-21,1 0 13,-1-13-13,-13 0 14,27 0-14,-13 0 14,13 0-14,-14 0 13,14 0-13,0 0 14,-14 0 1,14 0-10,-14 0-5,14 0 14,-13 0 0,13 0 85,-1 0-84,1 0 0</inkml:trace>
    </iact:actionData>
  </iact:action>
  <iact:action type="add" startTime="72901">
    <iact:property name="dataType"/>
    <iact:actionData xml:id="d16">
      <inkml:trace xmlns:inkml="http://www.w3.org/2003/InkML" xml:id="stk16" contextRef="#ctx0" brushRef="#br0">6429 10001 0,'40'0'84,"-27"0"-83,14 0 14,12 0-14,-12-13 13,-1 0-13,1 13 14,-14 0-14,26-13 14,-12-1-9,-1 14-5,-12-13 13,12 13 2,1-13-15,-1 13 14,0-13-14,1 13 13,-14 0-13,14 0 14,-14 0-14,0 0 13,0 0-7,14 0 9,-1-14-15,40 14 13,-26-26-13,-13 26 14,12 0-14,-12 0 14,-1 0-14,1 0 13,-14 0 2,0 0-10,0 0 10,0 0 100,1 13-115,-14 0 14,0 1 0,0-1 70,0 0-69,0 0-1,0 1 7</inkml:trace>
    </iact:actionData>
  </iact:action>
  <iact:action type="add" startTime="77545">
    <iact:property name="dataType"/>
    <iact:actionData xml:id="d17">
      <inkml:trace xmlns:inkml="http://www.w3.org/2003/InkML" xml:id="stk17" contextRef="#ctx0" brushRef="#br0">5966 10358 0,'0'-13'121,"40"13"-105,-14 0 0,-13 0-15,27 0 13,-27 0-13,27-13 14,0 0-14,-1 13 14,67 0-14,-26-40 19,-27 40-19,0-13 14,26 13-14,-26 0 14,-14 0-14,1 0 13,-27 0-13,14 0 14,-14 0-14,0 0 14,1 0-14,12 0 13,14 0-8,-27 0-5,27 0 14,-14 0-14,14 0 14,-1 0-14,-25 0 13,25 0-13,-12 0 14,13 0-14,-1 0 13,14 0-13,0 0 21,-27 0-21,14 0 13,40 0-13,-14 0 14,-13 0-14,13 0 13,-27 0-13,1 0 14,0 0-14,0 0 14,12 0-14,-12 0 13,-13 0-7,12 0-6,1 0 14,39 0-14,-39 0 13,26-13-13,-26 13 14,26-27-14,-40 27 13,27 0-13,0-26 14,-13 12-14,13 14 14,-27 0-9,27-13-5,-26 13 29,-14 0-29,13 0 14,1-13-14,-14 13 14,0 0 0,27-13-14,-27 13 14,0 0-9,40 0-5,-26-13 14,-14 13 1,27 0-1,-14 0-14,1 0 14,12 0-14,-25 0 14,12 0-14,-13 0 13,1 0-7</inkml:trace>
    </iact:actionData>
  </iact:action>
  <iact:action type="add" startTime="80897">
    <iact:property name="dataType"/>
    <iact:actionData xml:id="d18">
      <inkml:trace xmlns:inkml="http://www.w3.org/2003/InkML" xml:id="stk18" contextRef="#ctx0" brushRef="#br0">6151 11113 0,'27'0'162,"12"0"-156,1 0-5,13 0 14,0 0 1,0 0-15,-13 0 0,13 0 12,-14 0-12,-12 0 14,12 0-14,1 0 13,0 0-13,13 0 21,-27 0-21,27 0 13,0 0-13,26 0 14,-13 0-14,-13 0 13,14 0-13,-28 0 14,-26 0-14,27 0 14,-13 0-14,12 0 13,-26 0-8,14 0-5,13 0 14,-1 0-14,41 0 14,-1 0-14,27 0 13,-13 0-13,12 0 14,-25 0-14,-1 13 14,-13 0-14,-39 0 20,-1-13-20,1 0 13,-1 0-13,1 0 14,-14 0-14,0 0 14,40 0-14,0 0 13,-13 0-13,39 0 14,-39 0-14,65 0 13,-65 0-7,0 0-6,13 0 14,-14 0-14,1 0 13,0 0-13,26 0 14,-40 0-14,27 0 14,27 0-14,-14 0 13,-13 0-13,-14 0 20,41 0-20,12 0 14,-39 0-14,53 0 14,0 0-14,-53 0 13,53 0-13,0 0 14,26 27-14,13-14 13,14-13-13,-27 26 14,1-12-8,-14 12-6,-40-13 13,14 0-13,-14 1 14,0-14-14,-12 0 13,-14 0-13,26 0 14,14 0-14,-14 0 14,0 0-14,1 0 13,25 0-7,-25 0-6,-27 0 13,-14 0 2,1 0-15,-27 0 14,14 0-14,-14 0 13,14 0-13,-1 0 14,40 0-14,-26 0 14,39 26-9,-39-26-5,26 0 14,13 0-14,-39 0 13,26 0-13,-26 0 14,0 0-14,-14 0 14,1 0-14,-14 0 13,0 0-13,0 0 20,14 0 26,-14 0-31,0 0-15,0 0 13,1 0-13,-1 0 68,0 0-54,0 0-14,14 0 14,39-40-14,-40 40 20,14-26-20,0 13 14,-27 13 0,0 0-14,0-13 14</inkml:trace>
    </iact:actionData>
  </iact:action>
  <iact:action type="add" startTime="83865">
    <iact:property name="dataType"/>
    <iact:actionData xml:id="d19">
      <inkml:trace xmlns:inkml="http://www.w3.org/2003/InkML" xml:id="stk19" contextRef="#ctx0" brushRef="#br0">4352 8030 0,'27'13'106,"-14"-13"241</inkml:trace>
    </iact:actionData>
  </iact:action>
  <iact:action type="add" startTime="84809">
    <iact:property name="dataType"/>
    <iact:actionData xml:id="d20">
      <inkml:trace xmlns:inkml="http://www.w3.org/2003/InkML" xml:id="stk20" contextRef="#ctx0" brushRef="#br0">4445 8533 0,'0'26'15,"0"14"-14,26 13 14,-26-13-14,0-27 13,0 26-13,0-12 14,0-14-9,0 0 10,0 1-15,0 12 14,0-13-14,0 1 13,0-1 2,0 0-15,0 0 14,0 0-14,0 1 20,0 12-5,0 1-1,0-1 1,0-13 0,27-13 84,-1-53-85,27 14-14,-13-14 14,13 13-9</inkml:trace>
    </iact:actionData>
  </iact:action>
  <iact:action type="add" startTime="85393">
    <iact:property name="dataType"/>
    <iact:actionData xml:id="d21">
      <inkml:trace xmlns:inkml="http://www.w3.org/2003/InkML" xml:id="stk21" contextRef="#ctx0" brushRef="#br0">4775 8665 0,'0'-13'46,"-39"26"-30,-14 0-15,13-13 13,1 27-7,-1-14-6,-13 0 14,40-13-14,-1 0 29,1 13 101,13 1-108,13-1-8,-13 0-14,14 0 14,-1-13-14,0 14 14,0-14 0,1 13-14,-1-13 14,0 13-14,0 0 20,1 1-20,-1-1 30,13 13 0,-13-26-30,1 13 13,12 1-13,-13-1 152,1 0-138,-1 0 70,0-13-84,0 0 14,0 14-14,-13-1 45,14 0-40,-1 27-5</inkml:trace>
    </iact:actionData>
  </iact:action>
  <iact:action type="add" startTime="96002">
    <iact:property name="dataType"/>
    <iact:actionData xml:id="d22">
      <inkml:trace xmlns:inkml="http://www.w3.org/2003/InkML" xml:id="stk22" contextRef="#ctx0" brushRef="#br0">5966 11456 0</inkml:trace>
    </iact:actionData>
  </iact:action>
  <iact:action type="add" startTime="97297">
    <iact:property name="dataType"/>
    <iact:actionData xml:id="d23">
      <inkml:trace xmlns:inkml="http://www.w3.org/2003/InkML" xml:id="stk23" contextRef="#ctx0" brushRef="#br0">5966 11404 0,'0'39'31,"0"1"-16,0-27-14,0 14 14,0-1-14,0 1 14,-13-1-14,13-13 13,0 27-13,0-27 5,0 0-5,0 40 14,0-13-14,0 0 13,0-27-13,0 27 14,0-1-14,0 1 13,0 26-13,0-53 14,0 53-14,0-26 14,0 26-9,0-26-5,0 13 14,0 26-14,0-13 13,0 14-13,0-41 14,0 41-14,0-27 13,0 26 2,0 14-15,0-14 14,0 27-9,0-27-5,0 1 14,0 12-14,0-12 14,0-27-14,0 26 13,0-13-13,0-26 14,0 26-14,0 13 13,0-26-13,0 27 14,0 25-8,0-38-6,0 12 13,0-39-13,0 39 14,0-39-14,0 39 13,0-39-13,0-1 14,0 14-14,0-13 14,0 0-14,0 13 20,0 13-20,0-26 13,0 26-13,0-13 14,0 13-14,0 13 14,0 0-14,0 1 13,0 26-13,0-27 14,0 14-14,0-14 14,0-26-9,0 53-5,0-53 14,0-14-14,0 28 13,0 38-13,26-52 14,-26 27-14,0-14 14,14-13-14,-14 13 13,13 13-13,0-13 20,-13-26-20,0 13 14,0 13-14,13 0 14,-13-13-14,0-13 13,0 39-13,0 1 14,0 39-14,0-80 14,0 41-14,0-1 13,0 27-7,0-27-6,0 1 13,0 12-13,13-39 14,-13-13-14,27 26 14,-27-39-14,13 12 13,0 27-13,-13-39 14,0 26-14,0 13 20,0-26-20,0 13 14,0-1-14,0 1 13,0-13-13,0-14 14,0 1-14,0 13 14,14-14-14,-14 1 13,0-1-13,0-13 14,0 14-9,0-1-5,0 1 14,0 12-14,0-25 14,0 12-14,26 14 13,-26-14 2,0 1-1,0-14-14,0 0 14,0 14-8,0-14 39</inkml:trace>
    </iact:actionData>
  </iact:action>
  <iact:action type="add" startTime="100477">
    <iact:property name="dataType"/>
    <iact:actionData xml:id="d24">
      <inkml:trace xmlns:inkml="http://www.w3.org/2003/InkML" xml:id="stk24" contextRef="#ctx0" brushRef="#br0">5847 6403 0,'-106'622'1,"106"-556"0,0-26 12,0-1-6,0-12-6,0 52 13,0-13-13,0-26 14,0 39-14,0-26 14,0-13-14,0 13 13,0-14-13,0 14 14,0 0-14,0-39 20,0 38-20,0-12 14,0 0-14,0-27 13,0 14-13,0 12 14,0-12-14,0-1 14,0 1-14,0 12 13,0-12-13,0-1 14,0 1-9,0 12-5,0-12 14,0-14-14,0 0 13,0 14-13,0-14 14,13 13-14,-13-12 13,0-1 2,0 13-15,14 1 20,-14-14-5,0 13-1,13 1-14,-13-1 14,0-12-14,0-1 14,0 0-14,0 0 13,13-13 2,-13 14-10,0-1 26,0 13-31,0 1 13,13-1-13,1 14 14,-1-14-14,-13 1 14,13-14-14,-13 0 20,0 14-20,13-14 13,-13 0 2,0 0 53,14 1 179,12-14-217</inkml:trace>
    </iact:actionData>
  </iact:action>
  <iact:action type="add" startTime="102234">
    <iact:property name="dataType"/>
    <iact:actionData xml:id="d25">
      <inkml:trace xmlns:inkml="http://www.w3.org/2003/InkML" xml:id="stk25" contextRef="#ctx0" brushRef="#br0">5940 10292 0,'0'14'15,"0"12"1,0 14-15,0-14 13,0 40-13,0-26 20,0-14-20,0-12 14,0 25-14,0-12 14,0-14-14,0 13 13,0 1-13,0-14 14,0 0-14,0 14 14,0-1-14,0-12 13,0-1-7,0 0 8,0 0 1,0 0 0,-14 1-15,14-1 82,0 0-67,0 0 69,0 1-70,0-1-14,0 0 30,0 0-30,0 14 13,0-14-7,0 0-6,-13 14 13,13-14-13,0 0 14</inkml:trace>
    </iact:actionData>
  </iact:action>
  <iact:action type="add" startTime="110885">
    <iact:property name="dataType"/>
    <iact:actionData xml:id="d26">
      <inkml:trace xmlns:inkml="http://www.w3.org/2003/InkML" xml:id="stk26" contextRef="#ctx1" brushRef="#br0">3153 6098 0,'0'0'1,"0"0"0,0 0 12,0 0 3,8 7-13,6 14 13,14 14 0,15-1-15,6 8 14,8-7 0,0-8-14,-8-6 14,-6-7 0,-1 0-8,8 6-6,14 1 13,14 0 2,7 0 0,-22-7-15,-6 6 14,7 8 0,7 0-14,14-1 14,0 1-9,-21-7 10,-8 0-15,-6 6 13,-7-6 2,-1 0 0,1 7-15,-1-1 13,-14-6 2,1-7-10,-1 7-5,0-8 14,1 1 1,-8 0-15,7-7 13,-6 0 2,-1 7 0,7 0-15,1 6 13,6 8-7,1 7 8,6-1-14,8 8 14,13-7 1,-13-1-15,0-6 13,-8-7 2,-6-8-1,-8-6-8,-7 0-6,0 0 14,-21-7 1,0 0-15,0 0 13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26:50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500">
    <iact:property name="dataType"/>
    <iact:actionData xml:id="d0">
      <inkml:trace xmlns:inkml="http://www.w3.org/2003/InkML" xml:id="stk0" contextRef="#ctx0" brushRef="#br0">11099 5384 0,'93'0'93,"-54"0"-86,41 0-6,26 0 0,39 27 13,14-14 1,26 13-14,0-12 14,0-14-14,1 0 14,-28 26-14,-25-26 13,-14 13-13,-40-13 14,-13 0-9,-13 0-5,-13 0 14,26 0-14,-13 0 14,13 0-14,-13 0 13,26 0-13,-12 0 14,12 0 0,0 0-14,1 0 14,-27 0-9,-1 0-5,1 0 14,27 0-14,-1 0 14,27 0-14,13 0 13,-13 0-13,0 0 14,0 0-14,-1 0 14,28 0-14,-1 0 13,-26 0-7,13 0-6,-40 0 13,27 0-13,-27 0 14,27 0-14,0 0 14,-13 0-14,13 0 13,-27 0-13,0 0 14,1 0-14,-1 0 14,-13 0-9,14 0-5,-28 0 14,28 0-14,12 0 13,-39 0-13,14 0 14,-41 0 1,-13 0-15,0 0 13</inkml:trace>
    </iact:actionData>
  </iact:action>
  <iact:action type="add" startTime="14109">
    <iact:property name="dataType"/>
    <iact:actionData xml:id="d1">
      <inkml:trace xmlns:inkml="http://www.w3.org/2003/InkML" xml:id="stk1" contextRef="#ctx0" brushRef="#br0">18243 5173 0,'0'0'1,"13"0"0,-13 13 12,13 0-12,27-13 14,0 0 0,26 0-14,26 0 14,27 0-14,-13 0 13,-53 0-7,53 0-6,53 0 14,-27 0-14,27 0 13,0 0 2,-27 0-15,-26 0 13,0 0-13,-14 0 14,-13 0-14,27 0 14,0 0-9,-26 0-5,25 0 14,1 0-14,13 0 14,-39 0-14,-1 0 0,0 0 12,1 0 3,12 0-15,-39 0 14,0 0-14,27 0 13,-14 0-8,-13 0-5,26 0 14,-26 0-14,26 0 14,-52 0-14,-14 0 13,0 0-13,0 0 14</inkml:trace>
    </iact:actionData>
  </iact:action>
  <iact:action type="add" startTime="15911">
    <iact:property name="dataType"/>
    <iact:actionData xml:id="d2">
      <inkml:trace xmlns:inkml="http://www.w3.org/2003/InkML" xml:id="stk2" contextRef="#ctx0" brushRef="#br0">15319 5226 0,'13'13'84,"27"-13"-68,26 0-15,40 0 13,53 0-13,26 0 0,13 0 13,67 0 2,0 0-15,-54 0 13,1 0-13,-27 0 14,-53 0-9,-26 0-5,-66 0 14,-14 0-14,1 0 13,-14 0 2,0 0-15,14 0 13,-14 0-13,27 0 14,-27 0-14,13 0 14,-12 0-9,12 0 10,-13 0-15,14 0 13,-14 0-13,13 0 14,27 0-14,-13 0 14,0 0-14,26 0 13,13 0-13,-26 0 14,0 0-9,13 0-5,-26 0 14,-14 0-14,14 0 14,-13 0 0,-14 0 1,0 0-15,13 0 0,1 0 13,-1 0-13,1 0 13,-14 0-7,0 0 24,1 0-30</inkml:trace>
    </iact:actionData>
  </iact:action>
  <iact:action type="add" startTime="26464">
    <iact:property name="dataType"/>
    <iact:actionData xml:id="d3">
      <inkml:trace xmlns:inkml="http://www.w3.org/2003/InkML" xml:id="stk3" contextRef="#ctx0" brushRef="#br0">8466 6972 0,'0'0'15,"53"0"-14,40 13 0,-40 13 13,-13-26-13,12 0 20,-12 0-20,13 14 13,0-14-13,0 0 14,53 0-14,-27 0 14,27 0-14,-27 0 13,27 0-13,-13 0 14,-40 0-14,-14 0 14,41 0-9,-41 0-5,-12 0 13,39 0-13,-40 0 14,1 0-14,66 0 14,-27 0-14,-13 0 13,26 0-13,27 0 14,-40 0-14,-26 0 20,39 0-20,0 0 14,1 0-14,12 0 13,14 0-13,-26 0 14,25 0-14,1 0 13,0 0-13,0 0 14,13 0-14,-13 0 20,0 0-20,-1 0 14,1 0-14,13 13 13,-13 13-13,0-12 0,-13-1 13,-14 13-13,14-26 14,-14 14-14,14-1 13,-40 0-13,-14-13 20,-12 0-20,26 0 14,-53 13-14,13-13 14,0 0-14,14 0 13,-14 0 2,13 0 0,1 0-15,-14 0 13,40 0-7,-27 0-6,1 0 14,-14 0 0</inkml:trace>
    </iact:actionData>
  </iact:action>
  <iact:action type="add" startTime="31392">
    <iact:property name="dataType"/>
    <iact:actionData xml:id="d4">
      <inkml:trace xmlns:inkml="http://www.w3.org/2003/InkML" xml:id="stk4" contextRef="#ctx0" brushRef="#br0">7871 5093 0,'0'0'1,"-26"27"0,12-14 12,-12 13-6,-14-12-6,-13 12 13,-13 27-13,0-27 14,-13 14-14,-40 13 14,26-26-14,-26 25 13,26 1-13,27-13 14,13-14-14,14-12 14,25-1-9</inkml:trace>
    </iact:actionData>
  </iact:action>
  <iact:action type="add" startTime="31876">
    <iact:property name="dataType"/>
    <iact:actionData xml:id="d5">
      <inkml:trace xmlns:inkml="http://www.w3.org/2003/InkML" xml:id="stk5" contextRef="#ctx0" brushRef="#br0">6813 5464 0,'0'0'15,"-27"39"-14,27-12 0,-13-1 13,0 1-13,0-1 13,13-13-7,0 14-6,-14-14 14,14 0-14,0 1 13,0 12 2,0 0-15,0-12 14,0-1-14,0 0 13,0 0 24,0 1-23,14-1 1,-1-13-15,13 13 14,14-13-14,26 0 13,-26 0-13,0 0 14,39 0-9,-39 0-5,-1 0 14,-25 0-14,25 0 13,-12 0-13</inkml:trace>
    </iact:actionData>
  </iact:action>
  <iact:action type="add" startTime="33082">
    <iact:property name="dataType"/>
    <iact:actionData xml:id="d6">
      <inkml:trace xmlns:inkml="http://www.w3.org/2003/InkML" xml:id="stk6" contextRef="#ctx0" brushRef="#br0">11906 5331 0,'0'0'1,"-26"27"0,-1 13 12,-13 12-12,14-12 0,-1-13 19,-25 12-19,38 27 14,-12-39-14,13-1 14,-14 1-14,14-1 13,-13 14-13,12-27 14,1 14 1,0 26-15,-14-27 13,14 0-7,0-12 9,0-1-15</inkml:trace>
    </iact:actionData>
  </iact:action>
  <iact:action type="add" startTime="33638">
    <iact:property name="dataType"/>
    <iact:actionData xml:id="d7">
      <inkml:trace xmlns:inkml="http://www.w3.org/2003/InkML" xml:id="stk7" contextRef="#ctx0" brushRef="#br0">11456 5715 0,'0'13'31,"-13"40"-16,13-13-14,0-14 14,0 1-14,0-1 14,0-13-9,0 1 10,0-1-1,0 0 1,40-13 69,26-26-84,0-27 13,-13 40-13,0-27 14,-27 27-14,1-1 14</inkml:trace>
    </iact:actionData>
  </iact:action>
  <iact:action type="add" startTime="38044">
    <iact:property name="dataType"/>
    <iact:actionData xml:id="d8">
      <inkml:trace xmlns:inkml="http://www.w3.org/2003/InkML" xml:id="stk8" contextRef="#ctx0" brushRef="#br0">11774 6959 0,'13'0'46,"13"0"-30,14 0-15,0 0 14,26 0-9,-26 0-5,-1 0 13,27 0-13,-26 0 14,0 0-14,0 0 14,26 0-14,-13 0 13,-1 0-13,28 0 14,-40 0-14,-1 0 20,67 0-20,-66 0 14,13 0-14,13 0 13,-26 0-13,12 0 14,15 0-14,-28 0 13,-12 0-13,-14 0 14,13 0-14,1 0 20,13 0-20,-14 0 14,27-14-14,13 14 13,-26 0-13,-1 0 14,28 0-14,-41 0 14,1 0 85,-1 0-84,0 0-1,-12 0-8,-1 0-6,0 0 13,0 0-13,1 0 114</inkml:trace>
    </iact:actionData>
  </iact:action>
  <iact:action type="add" startTime="39484">
    <iact:property name="dataType"/>
    <iact:actionData xml:id="d9">
      <inkml:trace xmlns:inkml="http://www.w3.org/2003/InkML" xml:id="stk9" contextRef="#ctx0" brushRef="#br0">23243 7025 0,'-13'13'69,"0"0"-68,-14 14 13,1-14-13,-27 27 14,-66-27-14,40-13 14,-27 13-14,13 13 13,-13-12-13,1-14 14,12 13-9,-13-13-5,0 26 14,-13-26-14,40 0 14,-27 0-14,66 0 14,-26 0-14,40 0 13,-27 0-13,13 0 14,-13 14-14,-26-14 20,26 13-20,13-13 0,-39 0 12,-14 13 3,40-13-15,-13 0 14,-13 0-14,-1 0 13,14 27-13,-13-27 14,26 0-14,-26 0 14,12 0-9,-12 0-5,0 0 14,-1 0-14,1 0 13,0 0-13,-14 0 14,-13 0-14,0 0 14,27 0-14,39 0 13,-39 0-13,0 0 20,-14 0-20,14 0 14,39 0-14,13 0 14,14 0-14,0 0 13,0 0-13,-14 0 52,14 0-52,0 0 13</inkml:trace>
    </iact:actionData>
  </iact:action>
  <iact:action type="add" startTime="41727">
    <iact:property name="dataType"/>
    <iact:actionData xml:id="d10">
      <inkml:trace xmlns:inkml="http://www.w3.org/2003/InkML" xml:id="stk10" contextRef="#ctx0" brushRef="#br0">5569 8361 0,'0'0'1,"13"13"4,1 0 10,12 1-14,14-1 14,0-13-14,-1 13 13,1-13-13,39 0 14,-39 0-14,39 0 14,14 0-14,13 0 20,26 0-20,-26 0 13,26 0-13,-26 0 14,0 0-14,0 0 14,13 0-14,-13 0 13,-1 0-13,1 0 14,0 0-14,0 0 14,-27 0-9,14 0-5,-14 13 14,1-13-14,12 0 13,-12 0-13,-1 0 14,0 0-14,1 0 14,-1 0-14,14 0 13,-14 0-13,27 0 20,0 0-20,0 0 14,-27 0-14,40 0 0,-40 0 13,1 27 1,-1-27-14,14 13 14,-14-13-14,27 0 13,0 0-13,13 0 14,-13 0-8,0 0-6,-1 0 13,-25 0-13,-1 0 14,14 0-14,-40 13 13,-14-13-13,41 0 14,12 0-14,14 0 14,-53 0-14,291 27 151,-318-27-136,-12 0-15</inkml:trace>
    </iact:actionData>
  </iact:action>
  <iact:action type="add" startTime="47139">
    <iact:property name="dataType"/>
    <iact:actionData xml:id="d11">
      <inkml:trace xmlns:inkml="http://www.w3.org/2003/InkML" xml:id="stk11" contextRef="#ctx0" brushRef="#br0">5926 8361 0,'14'0'68,"25"0"-52,14 0-15,-13 0 13,-27 0-7,40 0-6,-13 0 14,39 0-14,-13 0 13,14 0-13,-1 0 14,0 0-14,1 0 13,12 0-13,-39 0 14,13 0 1,-13 0-10,0 0-5,27 0 14,-14 0-14,-13 0 13,26 0-13,-13 0 14,-13 0-14,13 0 14,-26 0-14,0 0 13,-1 0-13,14 0 14,-13 0-8,0 0-6,39 0 13,-13 0-13,14 0 14,-1 0-14,27 0 14,-53 26-14,39-26 13,-52 14-13,13-14 14,40 13-14,-14 0 13,13 13-7,-12-26 8,-40 0-14,26 0 14,13 14-14,-39-14 14,13 0-14,13 13 13,-13-13-13,-14 13 14,41-13-14,-27 0 14,0 0-9,13 0-5,13 0 14,-26 0-14,26 0 13,-26 13-13,0-13 14,-26 0-14,-1 0 14,40 0-14,-26 0 13,0 0 2,13 0-10,-14 0-5,14 0 14,13 0 1,-26 14-15,39-14 13,27 0-13,-26 0 14,-14 13-14,26 13 14,-39-26-14,-26 14 13,-14-1-7</inkml:trace>
    </iact:actionData>
  </iact:action>
  <iact:action type="add" startTime="54736">
    <iact:property name="dataType"/>
    <iact:actionData xml:id="d12">
      <inkml:trace xmlns:inkml="http://www.w3.org/2003/InkML" xml:id="stk12" contextRef="#ctx0" brushRef="#br0">4180 4961 0,'-26'26'168,"-1"-26"-152,-26 14-15,-26-14 13,26 13-13,-26-13 14,-14 26-9,40-26-5,0 0 14,-39 0-14,52 0 13,-13 0 2,-26 0-15,26 0 14,-13 0-14,-14 14 13,27-1-13,-13 0 14,0-13-9,-13 13-5,26 14 14,-13-27-14,26 13 14,-39-13-14,39 13 13,-26 0-13,26 1 14,-26 12-14,39-13 14,-12 14-14,-1-1 13,0 1-8,14 12-5,-40-25 14,52 12-14,-25 14 14,-14-1 0,13-12-14,-26 26 14,26 0-14,27-53 14,-53 53-14,40-27 13,-14 14-7,27-27-6,-1 13 13,-12 1-13,13-1 14,-14 1-14,27-1 14,-53 27-14,27-26 13,13-1-13,-27 14 14,27 13-14,-14-27 13,1 14-7,13 0-6,-1 12 14,14-12-14,-13 0 13,0 0-13,13-14 14,-27 0-14,27 1 14,-39 66 0,39-54-14,-13 27 14,13-26-9,0 0-5,0 39 14,-14-13-14,14-26 14,0 0-14,0-1 13,-13 27-13,13-39 14,0 13-14,0-1 13,0 1-13,0 0 14,0-14-8,0 27-6,0-26 13,13 25-13,1 1 14,-14-13-14,13 0 14,0-1-14,13 28 13,1-41 2,-14 14-15,0-14 13,1 27-7,12-26-6,0-1 13,1 14-13,-14-27 14,27 53-14,-40-53 14,53 40-14,-27-26 13,27 12-13,-40 1 14,27 13-14,13 0 14,-27-27-9,41 27-5,-54-40 14,13 14-14,14-14 13,-14 14-13,14-14 14,13 13-14,0 14 14,40-27-14,26 40 13,0 13-13,-13-26 20,-14-14-20,1 1 14,-14-14-14,-39-13 14,13 13-14,-14 1 13,14-14-13,0 13 14,-26-13-14,12 0 14,-12 0-14,-14 0 13,14 0-7,25 0-6,-12 0 13,39 0-13,-39 0 14,26 0-14,-26 0 14,39 0-14,-26 0 13,53 0-13,-53 0 14,53 0-14,-27 0 20,27 0-20,0 0 14,-40 0-14,27 0 13,-40 0-13,-14 0 14,41 0-14,-41 0 13,1 0-13,0 0 14,26 0-14,13 0 14,-39-13-9,26-1-5,-26 14 14,39-26-14,-26 26 14,-26-13-14,-14 13 29,0-27 224</inkml:trace>
    </iact:actionData>
  </iact:action>
  <iact:action type="add" startTime="56994">
    <iact:property name="dataType"/>
    <iact:actionData xml:id="d13">
      <inkml:trace xmlns:inkml="http://www.w3.org/2003/InkML" xml:id="stk13" contextRef="#ctx0" brushRef="#br0">4895 8506 0,'13'0'31,"0"0"-16,13 0-14,1 0 14,-1 0-9,14 0-5,13 0 14,13 14-14,-39-14 14,-14 0-14,0 0 14,14 13-14,-1-13 13,-13 0-13,14 0 14,-1 0 0,1 0-8,-1 0-6,0 0 13,-12 0 2,-14 13 131,13 0-131,-13 1-10,0-1-5,0 0 14,0 0 1,-27 14-1,14-14-14,-13 13 14,13-26-14,-1 14 14,1-1-14,0 0 20,13 0-20,-13-13 14,-1 0 0,1 13-14,0 1 14,-27-1-14,27 0 13</inkml:trace>
    </iact:actionData>
  </iact:action>
  <iact:action type="add" startTime="64024">
    <iact:property name="dataType"/>
    <iact:actionData xml:id="d14">
      <inkml:trace xmlns:inkml="http://www.w3.org/2003/InkML" xml:id="stk14" contextRef="#ctx0" brushRef="#br0">6178 10160 0,'39'0'84,"1"0"-83,26 0 14,-13 0-14,27 0 14,-14 0-14,26 0 13,-12 0-13,-14 0 14,-26 0-9,-1 0-5,-12 0 14,12 0-14,14 0 14,0 0-14,-13 0 13,39 0-13,-13 0 14,-26 0-14,13 0 14,26 0-14,-12 0 13,-41 0-7,14 13-6,-27-13 13,0 0-13,0 0 14,14 0 1,26 0-15,-14 0 13,1 0-13,40 0 14,-28 0 1,1 13-10,-13-13-5,-27 0 14,0 0 0,1 0 70,12 0-84,14 0 14,-14 0-14,1 0 13,-1 0-13,40 0 14,-39-13-14,13 0 14,-27 13 0,13 0-8</inkml:trace>
    </iact:actionData>
  </iact:action>
  <iact:action type="add" startTime="66758">
    <iact:property name="dataType"/>
    <iact:actionData xml:id="d15">
      <inkml:trace xmlns:inkml="http://www.w3.org/2003/InkML" xml:id="stk15" contextRef="#ctx0" brushRef="#br0">9313 10081 0,'27'0'37,"12"0"-21,14 0-15,-26 0 14,26 0-14,-14 0 13,-12 0-13,-1 0 14,27-14 0,-13 14-8,-1-13-6,28 13 14,25-13-14,1-14 13,13 27-13,-1 0 14,1 0-14,0 0 13,-53 0-13,26 0 14,27 0-14,0 0 14,0 0-9,0 0-5,0 0 14,-1 0-14,14 0 14,-13 0-14,-26 0 13,-1 0-13,-13 0 14,-26 0-14,0 0 13,26-13-13,13 0 14,-13 13-8,-13 0-6,53-13 13,0 13-13,-27 0 14,1 0-14,-14 0 14,26 0 0,1 0-14,-40 0 14,13 0-14,13 0 13,-26 0-7,13 0-6,-26 0 14,0 0-14,13 0 13,0-27-13,-14 27 14,-12 0-14,26-13 13,0 13-13,0 0 14,13 0-14,-40 0 14,-13 0-9,40 0-5,-26 0 14,12 0-14,1 0 14,-13 0 0,-1 0-14,27 0 14,0 0 0,-13 0-14,-1 0 14,14 0-8,-26 0-6,26 0 13,-14 0-13,-26 0 14,1 0 0</inkml:trace>
    </iact:actionData>
  </iact:action>
  <iact:action type="add" startTime="81574">
    <iact:property name="dataType"/>
    <iact:actionData xml:id="d16">
      <inkml:trace xmlns:inkml="http://www.w3.org/2003/InkML" xml:id="stk16" contextRef="#ctx0" brushRef="#br0">11073 11404 0,'13'0'1,"0"0"19,0 0-19,14 0 14,-14 0-14,13 0 14,14 0-14,0 0 13,13 0-13,26 0 14,-13 0-14,-13 0 14,27 0-14,12 0 13,-13 0-8,-39 0-5,0 0 14,0 0-14,12 0 14,-38 0-14,12 0 13,27 0-13,0 0 14,-27 0-14,14 0 14,13 0-14,-13 0 20,-1 0-20,-12 0 13,-1 0-13,14 0 14,-14 0-14,1 0 14,13 0-14,-14 0 13,1 0-13,12 0 14,1 0-14,0 0 14,13 0-9,-27 0-5,27 0 14,13 0-14,13 0 13,1 0-13,-27 0 14,13 0-14,-13 0 14,13 0-14,-26 0 13,-14 0-13,1 0 14,-1 0-9,-13 0 10,0 0 0,14 0-1,-14 0-14,14 0 14,-14 0-14,0 0 13,0 0-13,14 0 14,-1 0-8,1 0-6,-1 0 13,-13 0-13,27 0 14,-14 0 1,1 0-15,-14 0 13,0 0-13,1 0 14,-1 0-14,-13-14 183</inkml:trace>
    </iact:actionData>
  </iact:action>
  <iact:action type="add" startTime="102374">
    <iact:property name="dataType"/>
    <iact:actionData xml:id="d17">
      <inkml:trace xmlns:inkml="http://www.w3.org/2003/InkML" xml:id="stk17" contextRef="#ctx0" brushRef="#br0">18216 13110 0,'225'0'1,"-119"0"0,-27 0 12,-39 0-12,39 0 20,1 0-20,-1 0 14,14 0-14,13 0 13,-27 0-13,-26 0 14,0 0-14,0 0 13,-14 0-13,1 0 14,13 0-14,-13 0 14,-1 0-9,41 0-5,-54 0 14,14 0-14,-14 0 14,14 0-14,-27 0 13,14 0-13,13 0 14,-14 0-14,14 0 13,26 0-13,-13 0 14,-14 0-9,41 0-5,-14 0 14,13 0-14,-13 0 14,14 0 0,-40 0-14,39 0 14,-26 0-14,13 0 14,-13 0-14,0 0 13,-27-13-7,14 13-6,-14-13 13,1 13-13,-1 0 14,1 0-14,12 0 14,1-14-14,-13 1 13,12 13-13,-12 0 14,12 0-14,14-13 14,-26 13-9,-1 0-5,1 0 14,-1 0 0,1 0-14,-1 0 14,1 0-14,-1 0 14,-13 0 0,14 0-14,-1 0 20,14 0-20,-14 0 14,1 0-14,39 0 14,-40 0-14,14 0 13,0 0-13,-14 0 14,14 0-14,-27 0 14,14 0-14,-14 0 13,13 0-7,-13 0 9,1 0-15,12 0 13,-13 0-13,27 0 14,-27 0 0,14 0-14,-14 0 14,13 0-14,1 0 20,-1 0-20,1 0 14,-1-13-14,-12 13 13,38 0-13,-25 0 14,13 0-14,-14-13 14,14 13-14,13 0 13,-40-14 2,0 14-10,14 0-5,-14 0 14,0 0-14,0 0 14,14 0 0,-14 0-14,0 0 30,0 0-9,1 0-7,-1 0 1,0 0 0,14 0-15,-14 0 13,13 0-13,1 0 14,-1 0-14,14 0 14,-14 0-9,27 0-5,-26 0 14,12 0-14,1 0 13,13 0-13,-13 0 14,-14 0-14,1-13 14,12 13-14,27 0 13,-13 0-13,13 0 20,27 0-20,-14 0 14,27 0-14,-79 0 14,79 0-14,-67 0 13,27 0-13,-39 0 14,-14 0-14,0 0 14,14 0-14,-14 0 82</inkml:trace>
    </iact:actionData>
  </iact:action>
  <iact:action type="add" startTime="105727">
    <iact:property name="dataType"/>
    <iact:actionData xml:id="d18">
      <inkml:trace xmlns:inkml="http://www.w3.org/2003/InkML" xml:id="stk18" contextRef="#ctx0" brushRef="#br0">3902 14420 0,'0'0'15,"53"0"-14,27 0 0,-1 0 13,27 0 1,26 0-14,-13 0 14,-13 0-14,-27 0 14,1 0-14,26 0 13,-27 0-7,14 0-6,-14 0 13,27 0-13,-27 0 14,1 0-14,25 0 14,14 0-14,-13 0 13,0 0-13,0 0 14,26 0-14,-26 0 14,-27 0-9,14 0-5,-14 0 14,-39 0-14,0 0 14,0 0-14,-27 0 13,0 0-13,0 0 14,0 0-14,1 0 13,12 0 2,14 0-10,13 0-5,-14 0 14,14 0-14,-13 0 14,0 0-14,-14 0 13,-13 0 2</inkml:trace>
    </iact:actionData>
  </iact:action>
  <iact:action type="add" startTime="108320">
    <iact:property name="dataType"/>
    <iact:actionData xml:id="d19">
      <inkml:trace xmlns:inkml="http://www.w3.org/2003/InkML" xml:id="stk19" contextRef="#ctx0" brushRef="#br0">19209 14499 0,'13'0'15,"40"0"17,13 0-17,13 0-14,27 0 14,-66 0-14,39 0 13,27 0-7,26 0-6,0 0 14,-26 0-14,-26 0 13,-27 0-13,-14 0 14,14-13-14,-26 13 13,26 0-13,26 0 14,-26 0-14,-13 0 14,39 0-9,-13 0 10,13 0-15,-39 0 13,13 0-13,0 0 14,0-27-14,-13 27 14,26-13-14,0 0 13,-13 13-13,13 0 14,13 0-9,1-13-5,-41 13 14,41 0-14,39-27 14,-13 27-14,-27 0 13,0 0-13,-12-13 14,-15 13-14,-25 0 13,-1-13-13,1 13 14,-1 0-8,1 0-6,-1 0 13,1-13-13,-1 13 14,-13 0-14,1 0 14,-1 0 0,0 0 1,0 0 6,14 0 910,-1 0-916,-13 0-1,1 0-14,12 0 14,1 0-14,-1 0 13,14 0-7,13 0-6,-27 0 13,-13 0-13,14 0 14,26 0-14,-27 0 14,1 0 0,-14 0-14,0 0 14,0 0-14,1 0 14,12 0-9,0 0 10,1 0 0,-1 0-15,14 0 13,26 0-13,-26 0 14,26 0-14,-13 0 13,-13 0 2,13 0-9,-14 0-6,1 0 13,-27 0 2,0 0-15</inkml:trace>
    </iact:actionData>
  </iact:action>
  <iact:action type="add" startTime="113132">
    <iact:property name="dataType"/>
    <iact:actionData xml:id="d20">
      <inkml:trace xmlns:inkml="http://www.w3.org/2003/InkML" xml:id="stk20" contextRef="#ctx0" brushRef="#br0">6059 15875 0,'0'-13'15,"39"-14"1,41 27-15,39 0 0,-66 0 12,26 0-12,80 0 14,26 0-14,27 0 14,-1 0-14,28 0 20,-54 0-20,0 0 13,-26 0-13,-1 0 14,-25 0-14,-27 0 14,-1 0-14,1 0 13,13 0-13,-39 0 14,26 0-14,-1 0 14,1 0-9,0 0-5,0 0 14,-53 0-14,-14 0 13,1 0-13,0 0 14,-27 0-14,14 0 13,-1 0 24,0 0-37,14 0 13,40 0-13,-1 0 14,-39 0-14,-14 0 13,0 0-13,-12 14 30</inkml:trace>
    </iact:actionData>
  </iact:action>
  <iact:action type="add" startTime="128489">
    <iact:property name="dataType"/>
    <iact:actionData xml:id="d21">
      <inkml:trace xmlns:inkml="http://www.w3.org/2003/InkML" xml:id="stk21" contextRef="#ctx0" brushRef="#br0">11403 6138 0,'0'0'1,"-39"66"0,25-13 12,14-13-12,-13 66 0,13 0 13,0 53 1,0 26-8,0 53-6,0 0 13,0-26-13,0-27 14,0 0-14,0-53 14</inkml:trace>
    </iact:actionData>
  </iact:action>
  <iact:action type="add" startTime="130095">
    <iact:property name="dataType"/>
    <iact:actionData xml:id="d22">
      <inkml:trace xmlns:inkml="http://www.w3.org/2003/InkML" xml:id="stk22" contextRef="#ctx0" brushRef="#br0">22860 7051 0,'-40'0'84,"14"0"-83,-54 0 13,14 0-13,-13 0 0,39 0 13,0 0-13,-26 0 14,27 0-14,12 0 13,-13 0-8,27 0-5,0 0 14,0 0 1,-1 0-15,1 0 13,0 0 2,-13 0-15,-1 0 13,14 0 2,-14 0-9,-26 0-6,14 0 13,-1 0-13,14 0 14,-1 0-14,1 0 13,12 0-13,-12 0 14,-14 13 1,27 1 0,0-14-10,0 0-5,-1 0 13,1 0 2</inkml:trace>
    </iact:actionData>
  </iact:action>
  <iact:action type="add" startTime="130877">
    <iact:property name="dataType"/>
    <iact:actionData xml:id="d23">
      <inkml:trace xmlns:inkml="http://www.w3.org/2003/InkML" xml:id="stk23" contextRef="#ctx0" brushRef="#br0">22040 6959 0,'0'13'1,"-14"0"13,-12 0-13,13-13 0,-14 0 13,-13 13-13,27 1 13,-13-14-13,-1 0 20,1 13-20,-1 0 14,1 0-14,-14 1 14,14-14-14,-40 26 13,39-26-13,1 0 14,-1 13-14,1 1 14,-27-1 0,26-13-8,14 13 171,26-13-162,67 0-10,26 0-5,-27 0 14,-26 0-14,0 0 14,0 0-14,13 0 13,-53 0-13,0 0 14</inkml:trace>
    </iact:actionData>
  </iact:action>
  <iact:action type="add" startTime="142516">
    <iact:property name="dataType"/>
    <iact:actionData xml:id="d24">
      <inkml:trace xmlns:inkml="http://www.w3.org/2003/InkML" xml:id="stk24" contextRef="#ctx0" brushRef="#br0">4035 17343 0,'13'0'31,"0"14"-16,14-14-14,12 0 5,14 0-5,53 0 13,0 0-13,-40 0 14,27 0-14,39 0 14,27 0 0,13 13-14,-67 13 14,-65-26-14,-13 0 13,-1 0-7,-13 0-6,1 0 14,12 0-14,14 0 13,39 0 2,-13 0-15,-13 0 14,26 0-14,1 0 13,12 0-13,-39 0 14,-13 0-9,26 0-5,-39 0 14,12 0-14,14 0 14,13 0-14,-39-26 13,13 26-13,39 0 14,-13 0-14,13 0 13,-26 0-13,14 0 21,-28 0-21,1 0 0,26 0 12,-40 0 3,80 0-15,-66 0 14,-14 0 0,27 0-14,14 0 14,-15 0-14,1 0 13,-13 0-7,13 0-6,26 0 14,-13-13-14,-13 13 13,14 0-13,38-14 14,-52 14-14,13-13 13,-13 13-13,-13 0 14,26 0-14,-26 0 20,0 0-20,-14 0 0,14 0 13,13 0-13,0 0 14,-14 0-14,67 0 13,-53 0-13,13 0 14,-13 0-14,26 0 13,-26 0 2,-13 0-10,0 0-5,-1 0 14,-12 0-14,-1 0 13,14 0-13,0 0 14,-14 0-14,1 0 14,-1 0-14,-13 0 13,1 0-13,-1 0 14,13 0 7,-13 0-7,27 0-14,-13 0 14,12 0-14,14 0 0,-40 0 12,40 0-12,-26 0 30,-14 0-25,13 0-5,-12 0 14,-1 0-14,0 0 13,0 0-13,1 0 14,-1 0-14,0 0 14</inkml:trace>
    </iact:actionData>
  </iact:action>
  <iact:action type="add" startTime="148448">
    <iact:property name="dataType"/>
    <iact:actionData xml:id="d25">
      <inkml:trace xmlns:inkml="http://www.w3.org/2003/InkML" xml:id="stk25" contextRef="#ctx0" brushRef="#br0">9247 17502 0,'-13'0'100,"-1"0"-84,-12 0-15,0 0 13,-1 0-7,1 0-6,-1 0 13,14 0-13,-40 0 14,27-13-14,-1 13 14,-13 0 0,14 0 1,0 0-15,12 0 13,-25-13-7,25 13-6,-12 0 14,13 0 0,-1 0-14,1 0 14,0 0-14,-13 0 0,12 0 13,-12 0-13,-1 0 29,14 0-9,0 0-20,0 0 14,-1 0 16,1 0-15,0 0 6,-13 0-21,-14 0 29,27 0-29,-1 0 14,1 0-14,0 0 13,0 0 2,-27 0 99,14 0-108,-1 0 9,-39 0-15,53 0 13,-40 0-13,26 0 0,-12 0 13,12 0-13,14 0 14,0 0-14,0-13 13,-1 13 155,1 0-168,-27 0 13,14 0-13,-1 0 14,-12 0-14,-1 0 14,0 0-9,27 0-5,-13 0 14,13 0 1,-1 0-15,-12 0 366,13 0-351,-1 0-15,1 0 13,13-27 271</inkml:trace>
    </iact:actionData>
  </iact:action>
  <iact:action type="add" startTime="150435">
    <iact:property name="dataType"/>
    <iact:actionData xml:id="d26">
      <inkml:trace xmlns:inkml="http://www.w3.org/2003/InkML" xml:id="stk26" contextRef="#ctx0" brushRef="#br0">7818 17357 0,'-13'0'31,"13"13"-9,-13 0-21,-27 27 0,14-27 12,12 0 3,-12 1-15,13-14 14,-1 0-14,1 13 151,13 0-151,0 0 14,0 0 0,-39 14-14,25-14 14,14 0 185,0 1-199,0-1 14,0 0 54,14-13-53,-1 0-1,0 13 54,0-13-53,0 13 0,1-13 53,-1 14-54,13-1 1,-12 0-15,-1-13 14,0 13 0,0-13-9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30:02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74">
    <iact:property name="dataType"/>
    <iact:actionData xml:id="d0">
      <inkml:trace xmlns:inkml="http://www.w3.org/2003/InkML" xml:id="stk0" contextRef="#ctx0" brushRef="#br0">9313 7025 0,'13'0'46,"1"0"-45,12 0 14,-13 0-9,14 0-5,-1 0 14,-13 0-14,14 0 14,26 0-14,-14 0 13,-12 0-13,-1 0 14,14 0-14,0 0 13,-1 0 2,-12 0-9,52 0-6,-13 0 13,-26 0-13,0 0 14,39 0-14,-13 0 14,-13-27-14,27 27 13,-27-13-13,39 13 14,1-13-14,-40 13 13,26-13-7,-13 13-6,-13 0 13,26 0-13,14 0 14,-53-14-14,39 14 13,0 0-13,-26 0 14,40-26-14,-53 13 14,39-1 0,-39 14-8,26 0-6,-26 0 13,39 0-13,-39 0 14,26 0-14,-27 0 14,14 0-14,14 0 13,12 0-13,-39 0 14,39 0-14,-39 0 14,-1 0-9,28 0-5,-15 0 14,15 0-14,-28 0 13,1 0-13,39 0 14,-39 0-14,39 0 14,-26 0-14,-26 0 13,12 0-13,1 0 20,-13 0-20,12 0 14,-25 0-14,12 0 14,14 0-14,-27 0 13,27 0-13,-27 0 14,13 0-14,27 0 14,0 0-14,-13 0 13,-14 0-7,14 0-6,26 0 13,-39 0-13,12 0 14,27 0-14,-52 0 14,12 0-14,1 0 13,-14 0 2,0 0-15,27 0 20,-1 0-20,1 0 14,26 0-14,-26 0 13,0 0-13,12 0 14,-38 0-14,39 14 13,-40-14 71,13 0-38,120 0-46,-93 0 5,-40 0-5,53 0 13,-26 0-13,-1 0 14,41 0-14,-27 0 13,-14 0-13,-12 0 14,-1 0-14,-12 0 36,-1 0 264,0 0-286,14 0-14,-14 13 29,0-13-14,0 0 69,0 0-84,1 0 13,-1 0-13,0 0 14,0 0 0</inkml:trace>
    </iact:actionData>
  </iact:action>
  <iact:action type="add" startTime="6579">
    <iact:property name="dataType"/>
    <iact:actionData xml:id="d1">
      <inkml:trace xmlns:inkml="http://www.w3.org/2003/InkML" xml:id="stk1" contextRef="#ctx0" brushRef="#br0">9392 6879 0,'0'0'1,"27"0"13,-14 0-13,14 13 14,-1-13 22,1 0-21,12 0-1,14 0-14,-13 0 14,0 0-14,-14 0 0,14 0 13,-27 0-13,13 0 13,1 0-13,-14 0 20,13 0-20,1 0 14,-14 0-14,27-13 14,-27 13-14,27 0 13,-14 0-13,1 0 14,-14 0-14,0 0 14,0 0 0,1 0-9,12 0-5,-13 0 14,1 0-14,38 0 14,-25 0-14,-1 0 13,-12 0-13,39 0 14,-27 0 1,-13 0-15,0 0 20</inkml:trace>
    </iact:actionData>
  </iact:action>
  <iact:action type="add" startTime="8547">
    <iact:property name="dataType"/>
    <iact:actionData xml:id="d2">
      <inkml:trace xmlns:inkml="http://www.w3.org/2003/InkML" xml:id="stk2" contextRef="#ctx0" brushRef="#br0">13930 6787 0,'13'0'15,"1"0"17,-1 0-1,0 0-16,0 0-8,27 0 8,-14 0-14,27 0 14,-26 0-14,26 0 14,-27 0-14,40 0 13,-26 0-13,0 0 14,-14 0-14,-13 0 14,1 0 6</inkml:trace>
    </iact:actionData>
  </iact:action>
  <iact:action type="add" startTime="16338">
    <iact:property name="dataType"/>
    <iact:actionData xml:id="d3">
      <inkml:trace xmlns:inkml="http://www.w3.org/2003/InkML" xml:id="stk3" contextRef="#ctx0" brushRef="#br0">3082 9260 0,'80'0'122,"-1"0"-121,-13 0 0,27 0 12,12 0-12,28 0 14,-1 0-14,-39 0 14,13 0-14,-80 0 13,-13 0-13,0 0 36,14-13-21,-1 13-1,14 0-14,-14 0 14,14 0-14,-27 0 14,27 0-14,0 0 13,-14 0-13,1 0 20,12 0-20,14 0 14,-13 0-14,13 0 14,13 0-14,-26 0 13,-1 0-13,28 0 14,-41 0-14,-13 0 13,0 0-13,1 0 14,-1 0-8,0 0-6,0 0 13,1 0 2,-1 0 0,0 0-1,0 0-14,14 0 14,-14 0-14,27 0 20,-1 0-5,-12 0-15,-14-13 13,0 13-13,1 0 14</inkml:trace>
    </iact:actionData>
  </iact:action>
  <iact:action type="add" startTime="18893">
    <iact:property name="dataType"/>
    <iact:actionData xml:id="d4">
      <inkml:trace xmlns:inkml="http://www.w3.org/2003/InkML" xml:id="stk4" contextRef="#ctx0" brushRef="#br0">2897 7792 0,'-40'13'15,"1"-13"1,-14 13-1,13-13-14,0 0 20,1 0-20,-28 0 14,28 0-14,-14 0 14,-13 0-14,26 0 13,-26 0-13,26 0 14,0 0-14,-26 0 14,13 0-14,14 0 13,-1 0-7,-13 0-6,-26 0 14,52 0-14,-39 0 13,0 0-13,26 0 14,1 0-14,-14 0 13,13 0-13,14 0 14,12 0-14,1 0 14,0 0-9,-14 0 10,14 14-15,-13-14 13,-14 13-13,27-13 14,-14 13-14,-12-13 14,25 0-14,-12 0 13,26 13-13,-26-13 14,-1 14-9,1-1-5,-1-13 14,-52 13-14,39 0 14,-13-13-14,13 0 13,14 0-13,13 14 14,0-14 54,26 0 78</inkml:trace>
    </iact:actionData>
  </iact:action>
  <iact:action type="add" startTime="22922">
    <iact:property name="dataType"/>
    <iact:actionData xml:id="d5">
      <inkml:trace xmlns:inkml="http://www.w3.org/2003/InkML" xml:id="stk5" contextRef="#ctx0" brushRef="#br0">1693 12898 0,'13'14'31,"27"-1"-30,26 27 13,-26-40-7,66 13-6,0-13 13,-67 0-13,41 0 14,52 0-14,0 0 14,0 0-14,-12 0 13,-15 0-13,1 0 14,0 0-14,-27 0 14,-12 0-9,12 0-5,-26 0 13,26 0-13,1 0 14,25 0-14,14 0 14,-39 0-14,-1 0 13,-39 0-13,26 0 14,-13 0-14,-13 0 13,-14 0-7,14 0 9,13 0-15,26 0 13,-39 0-13,13 0 14,13 0-14,-26 0 13,-1 0-13,-12 0 14,-14 0-14,13 0 14,14 13-9,-13-13 10,-1 0-15,0 0 14,1 0-14,-14 0 13,0 0-13,14 0 14,26 0-14</inkml:trace>
    </iact:actionData>
  </iact:action>
  <iact:action type="add" startTime="24787">
    <iact:property name="dataType"/>
    <iact:actionData xml:id="d6">
      <inkml:trace xmlns:inkml="http://www.w3.org/2003/InkML" xml:id="stk6" contextRef="#ctx0" brushRef="#br0">4233 11523 0,'-26'-14'77,"-14"14"-70,-53 14-6,14-1 14,13-13-14,0 0 13,0 13-13,26 0 14,-40-13-14,14 14 14,0-14-14,0 0 13,0 0-13,0 13 14,13 13-9,26-26-5,-39 13 14,13-13-14,14 0 13,25 14-13,-39-14 14,27 0-14,-14 13 14,27-13-14,-13 0 13,12 0-13,1 0 20,0 0-20,-14 13 30,14-13-16,-40 0-14,14 0 14,-1 0-14,-26 0 14,26 0-14,-13 0 13,14 0-7,12 0-6,1 0 13,-14 0-13,13 0 14,-25 0-14,25 0 14,-13 0-14,14 0 13,-1 0-13,-12 0 14,12 0-14,14 0 20,0 0-5,0 0 84,-14 0-84,14 0-15,0 0 13,0 0 156,-1 0-169,-12 0 13,13 0-13,-27 0 14,0 0-14,1 0 14,12 0-14,-13 0 13,14 0 2,13 0-10,-1 0 10,1 0 15,0 0-30,0 0 13,0 0 2,-1 0 0,1 0-10,0 0-5</inkml:trace>
    </iact:actionData>
  </iact:action>
  <iact:action type="add" startTime="33187">
    <iact:property name="dataType"/>
    <iact:actionData xml:id="d7">
      <inkml:trace xmlns:inkml="http://www.w3.org/2003/InkML" xml:id="stk7" contextRef="#ctx0" brushRef="#br0">3016 9208 0,'-13'0'93,"26"0"-86,13 26-6,1-26 13,13 13-13,-14-13 14,1 13-14,12 1 14,-12-14-14,12 0 13,1 13-13,26-13 14,0 13-14,-26-13 14,0 0-9,-1 0-5,1 0 13,13 0-13,-27 0 14,27 0-14,-26 0 14,-1 0-14,14 0 13,-14 0-13,-12 0 14,12 0 0,1 0-8,-14 0-6,13 0 14,27 0-14,-13 0 13,0 0-13,-1 0 14,1 0-14,13 0 13,-13 0-13,-1 0 14,1 0-14,-14 0 20,1 0-20,-1 0 14,-12 0 1,12 0-15,-13 0 13,0 0-13,40 0 14,-26 13 0,13-13-14,-27 0 20,13 0-20,1 0 14,-1 0-14,1 0 14,-1 0-14,-13 0 13,27 0-13,-27 0 14,0 0-14,14 0 14,-14 0-14,14 0 13,-14 0-7,13 0 55,-13 14-30,1-14-10,-1 0 9</inkml:trace>
    </iact:actionData>
  </iact:action>
  <iact:action type="add" startTime="36987">
    <iact:property name="dataType"/>
    <iact:actionData xml:id="d8">
      <inkml:trace xmlns:inkml="http://www.w3.org/2003/InkML" xml:id="stk8" contextRef="#ctx0" brushRef="#br0">913 15584 0,'26'26'116,"53"1"-101,-39-14-14,39-13 14,41 13-14,12 14 13,-26-14-13,13 27 14,-93-40-14,-13 0 14,14 0-9,-14 0 41,0 0-32,1 0-14,25 0 14,-26 0-14,14 0 20,-14 0-20,0 0 113,14 0-113,-14 0 14,14 0-14,-14 0 0</inkml:trace>
    </iact:actionData>
  </iact:action>
  <iact:action type="add" startTime="38368">
    <iact:property name="dataType"/>
    <iact:actionData xml:id="d9">
      <inkml:trace xmlns:inkml="http://www.w3.org/2003/InkML" xml:id="stk9" contextRef="#ctx0" brushRef="#br0">3201 15663 0,'-13'0'99,"-27"14"-98,-13-14 20,-26 0-20,-14 0 14,-12 0-14,-1 0 0,26 0 13,41 0 1,-1 0-14,14 0 67,12 0-52,-25 13-15,-1-13 13,-26 0-13,-14 0 0,27 0 13,27 0-13,-40 0 14,39 0-14,-12 0 20,-1 0-20,27 0 13,-14 0-13,1 0 14,26 13 232</inkml:trace>
    </iact:actionData>
  </iact:action>
  <iact:action type="add" startTime="50483">
    <iact:property name="dataType"/>
    <iact:actionData xml:id="d10">
      <inkml:trace xmlns:inkml="http://www.w3.org/2003/InkML" xml:id="stk10" contextRef="#ctx0" brushRef="#br0">10385 11893 0,'0'0'1,"0"40"20,0-1-20,0 14 13,0-26-13,0-1 14,0 1-14,-27 12 14,1 1-14,-1-13 13,-12 12-13,12 1 14,-26 13 0,27-27-8,-14 1-6,-13-1 14,13 1-14,1-1 13,-14 1-13,26-14 14,14-13-14,13 13 14,27-13 101,39 0-101,26 0-8,41 0-6,-14 0 13,-40 0-13,-66 0 14</inkml:trace>
    </iact:actionData>
  </iact:action>
  <iact:action type="add" startTime="51275">
    <iact:property name="dataType"/>
    <iact:actionData xml:id="d11">
      <inkml:trace xmlns:inkml="http://www.w3.org/2003/InkML" xml:id="stk11" contextRef="#ctx0" brushRef="#br0">10543 11470 0,'0'66'15,"0"-26"-14,0-1 14,0 41-9,0-14 10,0-27-15,-13 1 0,13-13 13,0-14 1,-13 13-14,13-52 114,0-40-114,0 39 13,13-26-13,14-13 14,-14 13-8,-13 27-6,13-1 14,0 14-14,1-13 13,-1 12-13,0-12 14,0 13-14,0-1 13,1 1 2,-1 0-15,0-13 14,0 26-9,1 0-5,12 13 98,-13 40-83,-13 13-1,14-13-14,12 13 0,-26-13 13,0 13-13,0-26 14,0-1-14,13 14 13,-13-40 2,0 40-10,0-39-5,13 12 14,-13-13 1</inkml:trace>
    </iact:actionData>
  </iact:action>
  <iact:action type="add" startTime="52234">
    <iact:property name="dataType"/>
    <iact:actionData xml:id="d12">
      <inkml:trace xmlns:inkml="http://www.w3.org/2003/InkML" xml:id="stk12" contextRef="#ctx0" brushRef="#br0">11033 12488 0,'13'0'15,"0"0"17,40 0-31,-13 0 13,0 0-7,-1-13-6,14 13 13,-13-13-13,-27 13 14,0 0-14,27-27 167,-13 1-153,-14 13-14,13-14 0</inkml:trace>
    </iact:actionData>
  </iact:action>
  <iact:action type="add" startTime="52723">
    <iact:property name="dataType"/>
    <iact:actionData xml:id="d13">
      <inkml:trace xmlns:inkml="http://www.w3.org/2003/InkML" xml:id="stk13" contextRef="#ctx0" brushRef="#br0">11575 12052 0,'0'0'1,"0"79"0,-53 14 12,53 13-12,-13-14 14,13-39-14,0 13 13,0-26-13,0 0 14,0-1-14,0-25 20,0-1-5,0 0-15</inkml:trace>
    </iact:actionData>
  </iact:action>
  <iact:action type="add" startTime="54075">
    <iact:property name="dataType"/>
    <iact:actionData xml:id="d14">
      <inkml:trace xmlns:inkml="http://www.w3.org/2003/InkML" xml:id="stk14" contextRef="#ctx0" brushRef="#br0">10305 11853 0,'0'-13'99,"-39"0"-83,-28-14 0,41 14-10,26 0-5,-26 0 14,-1 13-14,1 0 29,-14 0-14,13 0-1,14 0-14,-13 0 14,-1 0-9,14 0-5,0 0 14,-14 0 1,14 13 0,0-13-1,0 0 22,-1 13-21,1 0 0,13 1-1,-13-1 1,0 0 0,13 0-15,0 1 13,0 25-7,0-12-6,0-14 13,0 0 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20-04-06T12:31:26.8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6">
        <inkml:traceFormat>
          <inkml:channel name="X" type="integer" max="4032" units="cm"/>
          <inkml:channel name="Y" type="integer" max="2752" units="cm"/>
          <inkml:channel name="T" type="integer" max="2.14748E9" units="dev"/>
        </inkml:traceFormat>
        <inkml:channelProperties>
          <inkml:channelProperty channel="X" name="resolution" value="158.74016" units="1/cm"/>
          <inkml:channelProperty channel="Y" name="resolution" value="162.84024" units="1/cm"/>
          <inkml:channelProperty channel="T" name="resolution" value="1" units="1/dev"/>
        </inkml:channelProperties>
      </inkml:inkSource>
      <inkml:timestamp xml:id="ts1" timeString="2020-04-06T12:31:26.808"/>
    </inkml:context>
  </inkml:definitions>
  <iact:action type="add" startTime="3963">
    <iact:property name="dataType"/>
    <iact:actionData xml:id="d0">
      <inkml:trace xmlns:inkml="http://www.w3.org/2003/InkML" xml:id="stk0" contextRef="#ctx0" brushRef="#br0">11258 5159 0,'13'0'15,"0"0"1,0 0-1,1 0 16,-1 0-24,13 0 9,1 0-15,13 0 13,-1 0 2,27 0-15,-26 0 0,26 0 13,-39 0-13,-1 0 29,-13 0-23,1-13-6,-1 13 13,13 0 2,-13 0 0,1 0-1,-1 0 1,13 0 52,14 0-67,-13 0 0,25 0 13,-25 0-13,-1 0 14,1 0-14,-1 0 20,1 0-20,-1 0 29,14 0-29,-27 0 14,0 0 0,27-13-14,-13 13 14,-14 0-14,0 0 14,40 0-9,-13 0-5,-1 0 13,1 0-13,0 0 14,-14 0-14,-13 0 14</inkml:trace>
    </iact:actionData>
  </iact:action>
  <iact:action type="add" startTime="21227">
    <iact:property name="dataType"/>
    <iact:actionData xml:id="d1">
      <inkml:trace xmlns:inkml="http://www.w3.org/2003/InkML" xml:id="stk1" contextRef="#ctx0" brushRef="#br0">13202 7117 0,'-13'-13'53,"13"0"-52,53 0 13,13-1-13,40 1 0,13-13 13,-13 26 2,0 0-15,-53-14 13,66 14-13,-40-13 0,-13 13 13,14-13-7,-41 13-6,41 0 13,-27 0-13,26 0 14,-13-26-14,0 26 13,14 0-13,26 0 14,-53 0 1,26 0-15,27 0 13,-67 0-7,28 0-6,-15 0 13,28 0-13,12 0 14,-12 0-14,-1 0 14,27 0-14,0 0 13,0 0-13,-14 0 14,14 0-14,0 0 14,0 0-9,0 0-5,-1 0 13,-65 0-13,13 0 14,-13 0-14,-1 0 14,-12 0-14,-14 0 13,27 0-13,0 0 14,-1 0 0,1 0-8,26 0-6,-26 0 14,-1 0-14,28 0 13,-15 0-13,-12 0 14,13 0-14,26 0 14,-39 0-14,13 0 13,0 0-13,0 0 14,26 0-9,27 0-5,-13 13 14,-40 0-14,66 27 14,-93-40-14,40 26 13,-39-26 2,12 0-1,14 13-14,-13-13 21,0 0-21,-1 0 13,1 0-13,39 0 14,-26 0-14,-13 0 13,0 0-13,-1 0 14,28 0-14,-28 0 14,-12 0-14,-1 0 13,1 0-7,-1 0 9,-13 0-15,14 0 13,-1 0-13,-13 0 14,14 0-14,-14 0 13,14 0 2,-14 0 6,13 0-21,1 0 14</inkml:trace>
    </iact:actionData>
  </iact:action>
  <iact:action type="add" startTime="38931">
    <iact:property name="dataType"/>
    <iact:actionData xml:id="d2">
      <inkml:trace xmlns:inkml="http://www.w3.org/2003/InkML" xml:id="stk2" contextRef="#ctx0" brushRef="#br0">4035 8493 0,'0'0'1,"66"0"0,-27 0 12,14 0-12,53 0 14,0 0-14,0 0 13,0 0-7,13 0-6,-13 0 14,-27 0-14,-26 0 13,40 0-13,-54 0 14,14 0-14,27 0 13,52 0-13,0 0 14,27 0 1,0 0-10,26 0-5,-26 0 14,13 0-14,-14 0 13,-52 0-13,-27 0 14,1 0-14,-40 0 14,-1 0-14,27 0 13,14 0-13,-41 0 14,67 27-9,-26-27-5,-14 0 14,26 0-14,14 0 14,-40 0-14,14 0 13,-41 0-13,14 0 14,14 0-14,-28 0 14,27 0-14,27 0 20,39 0-20,1 0 13,25 0-13,1 0 14,-40 13-14,-13-13 14,0 0-14,-93 0 13,13 0-13,1 0 36,-14 0-36,40 0 14,0 0-14,13 0 13,-13 0-13,26 0 14,-52 0-14,-1 0 14,1 0-14,-14 0 13,0 0 2,0 0-10,27 0 10,40 0-15,-1 0 14,-13 0-14,-26 0 13,26 0-13,-26 0 14,-27 0-14</inkml:trace>
    </iact:actionData>
  </iact:action>
  <iact:action type="add" startTime="41700">
    <iact:property name="dataType"/>
    <iact:actionData xml:id="d3">
      <inkml:trace xmlns:inkml="http://www.w3.org/2003/InkML" xml:id="stk3" contextRef="#ctx0" brushRef="#br0">7474 7011 0,'-13'-13'62,"13"0"-61,13 13 0,-13-13 19,-53 13 96,14 0-100,-67 13-15,66-13 13,-39 0-13,-1 0 14,-25 0-14,-15 0 14,15 0-14,25 0 13,1 0-7,52 0-6,-12 0 14,26 0 0,-14 0 1,14 0-1,0 0-14,-1 0 14,-12 0-14,-1 0 14,-12 0-9,26 0-5,-27 0 14,13 0-14,1 0 14,-1 0-14,1 0 13,13 0-13,-14 0 14,14 0 23,0 0-23,0 0-14,-1 0 14,-12 0-14,-1 0 29,1 0-29,0 0 14,-14 0-14,-26 0 13,13 0-7,13 0-6,-26 0 14,26 0-14,27 0 13</inkml:trace>
    </iact:actionData>
  </iact:action>
  <iact:action type="add" startTime="48007">
    <iact:property name="dataType"/>
    <iact:actionData xml:id="d4">
      <inkml:trace xmlns:inkml="http://www.w3.org/2003/InkML" xml:id="stk4" contextRef="#ctx0" brushRef="#br0">7712 9856 0,'0'0'15,"40"13"-14,0-13 0,66 0 0,-67 13 12,14-13-12,-40 0 13,27 13-13,-27-13 30,1 0-16,25 0-8,14 0-6,0 0 13,40 0-13,-14 0 14,40 0-14,-40 0 14,27 0-14,0-13 13,-40 13-13,40-13 14,-26 13-14,-1 0 13,-26 0-8,0 0-5,0 0 14,13 0-14,-13-13 14,53 13-14,-1 0 13,-12 0-13,-53 0 14,39 0-14,0 0 14,27 0-14,-26 0 20,12 0-20,-52 0 13,0 0-13,-27 0 14,13 0-14,1 0 14,-14 0 0,13 0-14,14 0 14,26 0-14,-26-13 14,39 13-9,-39 0-5,66 0 14,-53 0-14,53 0 13,-27 0-13,-39 0 14,26 0-14,13 0 14,-26 0-14,26 0 13,-39 0-13,66 0 20,0 0-20,0 0 14,-27 0-14,14 0 14,-14 0-14,27 0 13,-27 0-13,-13 0 14,-26 0-14,-13 0 14,-1 0-14,-13 0 35,0 0-20,27-14 0,-13 14-1,-14 0-14,13 0 14,1 0-14,-1 0 20,-39 0 396,0 14-386,13-1-30</inkml:trace>
    </iact:actionData>
  </iact:action>
  <iact:action type="add" startTime="56379">
    <iact:property name="dataType"/>
    <iact:actionData xml:id="d5">
      <inkml:trace xmlns:inkml="http://www.w3.org/2003/InkML" xml:id="stk5" contextRef="#ctx0" brushRef="#br0">4286 11443 0,'40'0'100,"26"0"-99,13 0 13,-26 0-13,53 0 20,-53 0-20,26 0 14,14 0-14,-14 0 13,1 0-13,-1 0 14,-39 0-14,13 0 14,-14 0-14,14 0 13,27 0-13,-41 0 14,41 0-9,12 0-5,-12 0 14,-27 0-14,26 0 13,-13 0-13,-39 0 14,-1 0-14,14 0 14,-27 0-14,13 0 13,54 0-13,-14 0 20,13 0-20,27 0 14,-27 0-14,1 0 13,-14 0-13,-13 0 14,39 13-14,-39-13 13,14 14-13,-28-14 14,1 0-14,26 0 14,-26 0-9,13 13-5,-27-13 14,54 0-14,-1 0 14,13 13-14,-12-13 13,-1 0-13,-13 13 14,-13-13-14,27 0 13,-27 27-13,-27-27 21,1 13-21,-1-13 13,0 0-13,14 0 14,-13 0 0,-14 0-14,26 0 14,1 0-14,-27 0 14,14 0-14,-14 0 13,0 0 24,1 0-22,12 0-1,0 0-14,1 0 14,-14 0 1</inkml:trace>
    </iact:actionData>
  </iact:action>
  <iact:action type="add" startTime="57915">
    <iact:property name="dataType"/>
    <iact:actionData xml:id="d6">
      <inkml:trace xmlns:inkml="http://www.w3.org/2003/InkML" xml:id="stk6" contextRef="#ctx0" brushRef="#br0">10834 11390 0,'0'0'1,"80"0"13,-1 0-13,27 0 0,13 0 13,-40 0-13,1 0 13,-27 0-13,0 0 14,-14 0-14,14 0 14,-13 0-14,26 0 13,-13 0-7,26 0-6,14 0 14,-40 0-14,26 0 13,1 0-13,-14 0 14,-26 0-14,39 0 13,0 0-13,1 0 14,12 0-14,14 0 14,-27-13-9,-26 13-5,40 0 14,39 0-14,1 0 13,-14 0-13,-14 0 14,1 0-14,-26 0 14,-1 0-14,-39 0 13,52-26-13,-12 26 21,26 0-21,-27 0 13,27 0-13,0 0 14,13 0-14,-40 0 13,-26 0-13,-13 0 14,-27 0-14,13 0 36,-12 0-21,25 0-15,-12 0 13,26 0-13,-14 0 14,14 0-14,-13 0 13,-14 0-13,-12 0 99,-1 0-85,13 0-14,-13 0 14,1 0-8,-1 0-6,0 0 13</inkml:trace>
    </iact:actionData>
  </iact:action>
  <iact:action type="add" startTime="67739">
    <iact:property name="dataType"/>
    <iact:actionData xml:id="d7">
      <inkml:trace xmlns:inkml="http://www.w3.org/2003/InkML" xml:id="stk7" contextRef="#ctx0" brushRef="#br0">4405 12978 0,'13'13'84,"53"-13"-69,14 0-14,-1 0 14,-13 0-14,-13 0 14,27 0-14,-41 0 13,-12 0-13,-14 0 14,27 0 0,-14 0-8,-13 0-6,1 0 14,-1 0-14,13 0 13,-12 0-13,12 0 14,-13 0-14,0 0 14,40 0-14,-26 0 13,-1 0 2,1 0-10,-14 0-5,13 0 14,14 0-14,-13 0 13,-1 0-13,14 0 14,-27 0-14,13 0 13,1 0-13,-14 0 14,0 0 7,1 0-21,12 0 14,0 0-14,14 0 13,-13 0-13,-1 0 14,1 0-14,-1 0 14,0 0-14,-12 0 13,-1 0 2,0 0-10,27 0-5,-14 0 14,14 0-14,0 0 14,-14 0-14,14 0 13,-14 0-13,27 13 14,-26-13-14,-1 0 14,1 0 7,-1 0-7,40 0-14,-53 0 14,54 0-14,-15 0 14,15 0-14,-14 0 13,-27 0-13,40 0 14,-26 0-14,-27 0 14,13 0-9,1 0-5,-1 0 14,1 0 0,13 0-14,-14 0 14,40 0-14,-26 0 14,0 0-14,26 0 13,-27 0-13,14 0 14,0 0-9,-13 0-5,52 0 14,-25 0 1,-28 0-15,1 0 13,13 0-13,-40 0 14,14 0-14,-14 0 14,0 14 0,27-14-8,-14 0 8,14 0-14,-14 0 14,14 0-14,-13 13 14,12-13-14,1 13 13,-27-13 2,0 0 0</inkml:trace>
    </iact:actionData>
  </iact:action>
  <iact:action type="add" startTime="72119">
    <iact:property name="dataType"/>
    <iact:actionData xml:id="d8">
      <inkml:trace xmlns:inkml="http://www.w3.org/2003/InkML" xml:id="stk8" contextRef="#ctx0" brushRef="#br0">13097 12872 0,'-27'0'68,"14"0"-52,-14 0-15,1 0 14,-40 0-14,13 0 13,-26 0-7,-1 0-6,27 0 14,-26 0-14,-27 0 13,0 0-13,-26 0 14,26 0-14,0 0 13,67 0-13,-14 0 14,13 0-14,27 0 14,0 0-9,-1 0 25,-12 0-30,-1 0 14,-12 0 0,-1 0-14,14 0 14,-27 0-14,13 0 13,14 0-7,-1 0-6,14 0 14,-40 0-14,26 0 13,-12 0-13,26 0 14,-1 0-14</inkml:trace>
    </iact:actionData>
  </iact:action>
  <iact:action type="add" startTime="82755">
    <iact:property name="dataType"/>
    <iact:actionData xml:id="d9">
      <inkml:trace xmlns:inkml="http://www.w3.org/2003/InkML" xml:id="stk9" contextRef="#ctx0" brushRef="#br0">10477 12938 0,'-26'0'15,"-1"0"-14,1 0 14,-40 0-14,26 0 14,-66-26-14,67 12 13,-67 1-13,53 13 14,13 0-14,-26-13 13,26 0-7,-13 13-6,14-13 14,-1 13-14,14 0 13,-14 0-13,0-40 14,27 40-14,-27 0 14,14 0-14,13 0 13,-14 0-13,14 0 14,-27 0-9,14 0 10,-1 0-15,14 0 14,-27 0 0,1 0-14,12 0 14,1 0-14,-1 0 13,14 0-13,0 0 14</inkml:trace>
    </iact:actionData>
  </iact:action>
  <iact:action type="add" startTime="86119">
    <iact:property name="dataType"/>
    <iact:actionData xml:id="d10">
      <inkml:trace xmlns:inkml="http://www.w3.org/2003/InkML" xml:id="stk10" contextRef="#ctx0" brushRef="#br0">8056 11337 0,'-13'0'31,"-13"0"-25,-1 0 10,14 0-1,-14 14-14,-12-1 14,-14-13-14,0 13 14,-13-13-14,13 13 13,13-13-13,-13 14 14,14-14-9,-14 0-5,0 0 14,26 0-14,14 0 13,0 0-13,0 0 14,-1 0-14,1 0 14,0 0 0,0 0 1,-27 13-10,27-13 10,-14 0-15,1 0 14,13 0 0,-14 0-14,1 0 30,13 0-30,-14 0 13,1 0-7,-1 13-6,14-13 13,-27 0-13,14 0 14,-14 0-14,27 0 14,-14 13-14,1-13 13,-1 0 2,14 0-15,-26 0 20,12 0-20,14 0 14,-14 0 0,1 13-14,-1 1 14,14-14-14,-13 0 14,-14 13-14,27-13 13,0 0-13,-1 0 14,1 0-9,0 0-5,0 0 92,0 0-86,-1 0 24</inkml:trace>
    </iact:actionData>
  </iact:action>
  <iact:action type="add" startTime="87048">
    <iact:property name="dataType"/>
    <iact:actionData xml:id="d11">
      <inkml:trace xmlns:inkml="http://www.w3.org/2003/InkML" xml:id="stk11" contextRef="#ctx0" brushRef="#br0">6614 11390 0,'0'0'6,"-13"14"-5,0-14 0,-14 26 13,27-13-13,-26 0 13,13 1 2,0-14-15,-1 0 14,1 0 0,0 0 1,13 13 6,-13 0-21,-1 0 13,1-13 2,0 0-15,0 14 13,-1-1 2,14 0-15,-13-13 20,0 13-20,0 1 14,0-1 47,-1 0-24,14 13 40,14-12-71,-1-14 9,13 26-15,-13-26 13,14 0-13,-27 13 14,40-13-14,13 0 13,-14 0-13,1 14 14,-14-14-14,14 26 14,-27-26-9,0 0-5,1 0 14,-1 0 148,-13-26-148,0-1-8</inkml:trace>
    </iact:actionData>
  </iact:action>
  <iact:action type="add" startTime="88151">
    <iact:property name="dataType"/>
    <iact:actionData xml:id="d12">
      <inkml:trace xmlns:inkml="http://www.w3.org/2003/InkML" xml:id="stk12" contextRef="#ctx0" brushRef="#br0">6654 11258 0,'0'0'6,"-26"13"-5,-1 14 0,1-14 12,-1 0-12,14 0 14,0 1-14,-14-1 14,14 0-14,-13 0 13,12 1 55,1-14-68,0 13 14,-14 13-14,14-13 13,0 1-13</inkml:trace>
    </iact:actionData>
  </iact:action>
  <iact:action type="add" startTime="92481">
    <iact:property name="dataType"/>
    <iact:actionData xml:id="d13">
      <inkml:trace xmlns:inkml="http://www.w3.org/2003/InkML" xml:id="stk13" contextRef="#ctx0" brushRef="#br0">4961 12872 0,'-14'0'215,"1"0"-199,0 0-15,0 0 14,0 0-14,-14 0 13,14 0-13,0 0 20,-14 0-5,-13 0 0,27 0 15,0 0-15,0 0-15,0 0 35,-1 0-35,1 0 29,0 0-14,0 0-15,-1 0 13,1 0 9,0-13-8,0 13 1,0 0-1,-1 0 1,1 0 0,0-13 5,0 13 11,-1 0-31,1 0 13,-13-14 2,12 14-15,1 0 14,0 0 54,26 0 99,14 0-152,-14 0-1,13 0 1,-12 0 0,-1 0-1,0 0-9,0 0-5,1 0 14,25 0-14,-12 0 14,-1-13-14,14 0 13,-27 13-13,13 0 14,-12 0-14,12-13 14,-13 13-14,1 0 20,12 0-20,1 0 13,-14 0 2,0 0 15,0 0-15,0 0 608</inkml:trace>
    </iact:actionData>
  </iact:action>
  <iact:action type="add" startTime="95430">
    <iact:property name="dataType"/>
    <iact:actionData xml:id="d14">
      <inkml:trace xmlns:inkml="http://www.w3.org/2003/InkML" xml:id="stk14" contextRef="#ctx0" brushRef="#br0">5821 12726 0,'13'0'68,"0"0"-67,0 0 14,1 0-14,12 14 0,0-1 13,1 0 1,-14 0-14,-13 1 20,13-14 42,1 0-47,12-14-15,67-65 151,-67 79-151,1 0 14,12 26 1,-26-12-15,1-1 13,-1 0-13,13 0 20,-12 1-20,12-14 76,1 0-61,12 0-10,-12 0-5,-1 0 14,40 0 1,-39-27-15,-1 1 13,1-1-13,-1 27 14,-13 0 123,1 0-137,-1 0 14,0 0-14,0 0 13,0 0 2,14 0-15,-14 0 29,0-13-14,1 0 6</inkml:trace>
    </iact:actionData>
  </iact:action>
  <iact:action type="add" startTime="98258">
    <iact:property name="dataType"/>
    <iact:actionData xml:id="d15">
      <inkml:trace xmlns:inkml="http://www.w3.org/2003/InkML" xml:id="stk15" contextRef="#ctx0" brushRef="#br0">9525 5133 0,'13'13'21,"0"-13"-5,0 13-15,14 1 145,-14-14-108,0 13-37,1-13 29,-1 0 1,13 0-15,-12 13 6,-1 0-6,-13 14 84,-40-1-99</inkml:trace>
    </iact:actionData>
  </iact:action>
  <iact:action type="add" startTime="108384">
    <iact:property name="dataType"/>
    <iact:actionData xml:id="d16">
      <inkml:trace xmlns:inkml="http://www.w3.org/2003/InkML" xml:id="stk16" contextRef="#ctx0" brushRef="#br0">6059 12726 0,'0'0'6,"26"0"188,1 0-188,39 0-5,-40 0 14,54 0-14,-27 0 13,-27 0-13,0 0 14,14-13-14,13 0 14,-40 13-14,1 0 29,-1 0-24,0 0-5,0 0 14,0 0 0,27-13 1,13 13 0,-27 0-1,-12 0 7,-1 0-21,-26 0 345,-27 0-330,-26 0-15,26 0 13,1 0-13,-14 0 14,0 0-9,13 0-5,0 0 14,14 0-14,13 0 14,-14 0 0,14 0 70,0 0-70,-1-13 1,-12 13-15,13 0 29,0 0-23,-14 0 8,14 0 1,0 0-15,-14 0 14,14 0-14,0 0 29,-1 0-15,1 0-8,0 0 8,0 0-14,-14 0 14,14 0 16,0 0-15,0 0 5,-1 0 27,1 0-2,40 0 139,39 0-170,13 0-14,-26 0 5,-13 0-5,-27 0 13,40 0-13,-40 0 14,14 0-14,-14 0 13,0 0 18,0 0-17,1 0-14,12 0 5,14 0 10,-14 0-15,1 0 13,-14 0-13,0 0 14,0 0 16,1 0 7,-1 0-23,26 0-14,-12 0 14,-14 0 0,14 0-14,-14 0 14,0 0 7,13 0 25,-12-14-46,-1 1 14,0 13-14,0 0 13</inkml:trace>
    </iact:actionData>
  </iact:action>
  <iact:action type="add" startTime="116530">
    <iact:property name="dataType"/>
    <iact:actionData xml:id="d17">
      <inkml:trace xmlns:inkml="http://www.w3.org/2003/InkML" xml:id="stk17" contextRef="#ctx0" brushRef="#br0">5027 12898 0</inkml:trace>
    </iact:actionData>
  </iact:action>
  <iact:action type="add" startTime="117335">
    <iact:property name="dataType"/>
    <iact:actionData xml:id="d18">
      <inkml:trace xmlns:inkml="http://www.w3.org/2003/InkML" xml:id="stk18" contextRef="#ctx0" brushRef="#br0">7726 12687 0,'-14'0'46,"14"13"-30,-26-13-15,-1 0 20,14 0-5,0 0-15,-13 0 13,12 0-13,1 0 14,0 0-14,-14 0 14,1 0-14,13 0 0,-14 0 12,1 0 9,13 0-6,-14 0-15,14 0 13,-14 0 2,-12 13 0,25-13-1,1 0 7,0 0-21,-13 0 14,12 0-14,14 13 14,14 1 116,12-14-130,0 0 14,1 13-14,-1-13 0,14 13 19,-13 0-4,-14-13-1,13 0-14,-13 0 14,14 0-14,-14 0 0,0 0 28,1 0-13,-1 0-10,0 0 10,0 0-15,1 14 13,-1-14 86,13 0-99,-13 0 14,1 0 1,-1 0 21,0 0 41</inkml:trace>
    </iact:actionData>
  </iact:action>
  <iact:action type="add" startTime="118930">
    <iact:property name="dataType"/>
    <iact:actionData xml:id="d19">
      <inkml:trace xmlns:inkml="http://www.w3.org/2003/InkML" xml:id="stk19" contextRef="#ctx0" brushRef="#br0">6839 12846 0,'-13'0'1,"0"0"13,0 0 2,-14 0-15,14 0 13,0 0-13,-1 0 14,1 0-14,-13-27 14,-14 14-9,0-14 25,27 27-30,0 0 14,-14-13-14,-39 13 14,40 0 0,-14-40-14,27 40 14,-14 0-9,1 0-5,13 0 14,0 0-14,-1 0 29,-12 0-29,13 0 29,-1 0-29,1 0 14,0 0-8,-14 0 8,1-13 1,13 0-1,0 13 1,-1 0 0,1 0 6,0 0-21,0 0 29,-1 0 1,1 0-30,0 0 14</inkml:trace>
    </iact:actionData>
  </iact:action>
  <iact:action type="add" startTime="121407">
    <iact:property name="dataType"/>
    <iact:actionData xml:id="d20">
      <inkml:trace xmlns:inkml="http://www.w3.org/2003/InkML" xml:id="stk20" contextRef="#ctx0" brushRef="#br0">7593 12779 0,'0'14'122,"-39"-14"-107,25 0-14,-25 0 14,12 0-14,-12 0 14,12 0 0,14 0-14,0 0 14,-1 0 23,41 0 109,-1 0-132,40 0-8,-26 0-6,0-14 13,0 1-13,-27 13 14,13 0-14,-13 0 14,1 0 0,-1 0-14,0 0 29,0 0-23,14-13 186</inkml:trace>
    </iact:actionData>
  </iact:action>
  <iact:action type="add" startTime="123599">
    <iact:property name="dataType"/>
    <iact:actionData xml:id="d21">
      <inkml:trace xmlns:inkml="http://www.w3.org/2003/InkML" xml:id="stk21" contextRef="#ctx0" brushRef="#br0">5186 12859 0,'-14'0'21,"-25"0"-5,25 0 0,-12 0-15,13 0 13,-27 13-13,27-13 14,-40 13-14,40-13 14,-14 0-14,1 0 13,13 0-7,-14 0-6,-13 0 13,27 0-13,-27 0 14,14 0-14,-14 0 14,14 0-14,-1 0 13,-12 0-13,26 0 14,-1 0-14,1 0 167,0 0-167,0 0 67,-1 0-37</inkml:trace>
    </iact:actionData>
  </iact:action>
  <iact:action type="add" startTime="126751">
    <iact:property name="dataType"/>
    <iact:actionData xml:id="d22">
      <inkml:trace xmlns:inkml="http://www.w3.org/2003/InkML" xml:id="stk22" contextRef="#ctx0" brushRef="#br0">7712 12726 0,'-13'0'100,"-27"0"-99,14 14 13,-14-14-13,27 0 14,-13 0-14,12 0 13,1 0 8,0 0-6,0 0 0,-1 0-15,1 0 44,0 0-29,0 0-10,0 0 25,-1 0-15,1 0 15,0 0-9,0 0-6,-1 0-1,1 0 54</inkml:trace>
    </iact:actionData>
  </iact:action>
  <iact:action type="add" startTime="127968">
    <iact:property name="dataType"/>
    <iact:actionData xml:id="d23">
      <inkml:trace xmlns:inkml="http://www.w3.org/2003/InkML" xml:id="stk23" contextRef="#ctx0" brushRef="#br0">6852 12726 0,'-26'0'68,"0"0"-52,-41 0-15,28 0 13,-1-13-13,0 13 14,14 0-14,-14 0 14,14 0 0,-14 0-14,27 0 5,-27 0 9,0 0-14,-12 0 14,12 0-14,13 0 0,1 0 13,13 0-13,-1 0 13,1 0 18,0 0 36,-13 0-52,12 0 6,1 0 24,0 0-30,-14 0 0,14 0-15,-13 0 13,12 0-6,1 0 8,0 0-1,0 0 68</inkml:trace>
    </iact:actionData>
  </iact:action>
  <iact:action type="add" startTime="131586">
    <iact:property name="dataType"/>
    <iact:actionData xml:id="d24">
      <inkml:trace xmlns:inkml="http://www.w3.org/2003/InkML" xml:id="stk24" contextRef="#ctx0" brushRef="#br0">5093 12898 0,'-13'0'15,"0"0"7,-1 0-6,1 0 15,0 0-30,-14 0 29,14 0-29,0 0 21,0 0-7,-1 14-14,1-14 14,0 0-14,-27 0 14,14 0-14,13 0 0,-14 0 12,1 13 3,12-13 0,1 0-10,0 0-5,0 0 13,-14 0 2,14 0 0,-13 0-1,12 0-14,1 0 14,0 0 7,0 0 25,0 0-16,-1 0 38,-12 0-38,-14 0-8,27 0-8,0-13 1,26 13 185,0 0-186,0 0-14,14 0 14,26-14 0,-40 14 1,27-13-15,-27 13 5,13 0-5,-12 0 13,12-13 2,-13 13 0,14-13-1,-14 13-14,0 0 14,14-13-14,-14 13 13,0 0-7,0 0 9,1-14-1,-1 14-14,0-13 14,27 0 0,-27 13-14,0 0 14,14 0 207</inkml:trace>
    </iact:actionData>
  </iact:action>
  <iact:action type="add" startTime="134554">
    <iact:property name="dataType"/>
    <iact:actionData xml:id="d25">
      <inkml:trace xmlns:inkml="http://www.w3.org/2003/InkML" xml:id="stk25" contextRef="#ctx0" brushRef="#br0">6826 12700 0,'-26'0'15,"12"13"-14,-12-13 14,-14 13 0,0 1-14,14-14 14,-14 0-14,1 13 0,12-13 13,-12 0-8,12 0-5,-13 0 14,14 0-14,-1 0 13,-25 0-13,38 0 14,1 0 1,0 0-15,-14 0 13,1 0 8,13 0-21,-1 0 30,1 0-30,0 0 13,0 0 2,0 0 0,-1 0 5,1 0 26,53 0 69,-1 0-100,14 0-15</inkml:trace>
    </iact:actionData>
  </iact:action>
  <iact:action type="add" startTime="135803">
    <iact:property name="dataType"/>
    <iact:actionData xml:id="d26">
      <inkml:trace xmlns:inkml="http://www.w3.org/2003/InkML" xml:id="stk26" contextRef="#ctx0" brushRef="#br0">7315 12806 0,'14'0'1,"-28"0"0,41 0 12,-14 0-12,0 0 14,1 0-9,39 0-5,-27 0 14,-13 0 1,14 0-15,-1 0 13,14 0-13,0 0 14,12 0-14,1 0 14,-26 0-14,-1 0 13</inkml:trace>
    </iact:actionData>
  </iact:action>
  <iact:action type="add" startTime="147975">
    <iact:property name="dataType"/>
    <iact:actionData xml:id="d27">
      <inkml:trace xmlns:inkml="http://www.w3.org/2003/InkML" xml:id="stk27" contextRef="#ctx0" brushRef="#br0">16854 12965 0,'26'0'231,"40"0"-216,-13 0-14,27 0 14,25 0-14,-38 0 14,-14 0-9,-1 0-5,-38 0 14,-1 0 84,0 0-67,14-14-17,-1 14-14,0-13 14,1 13-14,-14 0 14</inkml:trace>
    </iact:actionData>
  </iact:action>
  <iact:action type="add" startTime="149638">
    <iact:property name="dataType"/>
    <iact:actionData xml:id="d28">
      <inkml:trace xmlns:inkml="http://www.w3.org/2003/InkML" xml:id="stk28" contextRef="#ctx0" brushRef="#br0">17621 12832 0,'13'0'100,"40"0"-99,27 0 20,-28 0-20,-12 0 13,26 0-13,14 0 14,-27 0-14,13 14 14,-40-14-14,-13 0 13,-13 13-13,14-13 67,-1 0-52,0 0-15,0 0 13,14 0-13,-14 0 36,0 0 78,0 0-99,1 0-15,78 0 645,-39 0-645,66 0 13</inkml:trace>
    </iact:actionData>
  </iact:action>
  <iact:action type="add" startTime="151531">
    <iact:property name="dataType"/>
    <iact:actionData xml:id="d29">
      <inkml:trace xmlns:inkml="http://www.w3.org/2003/InkML" xml:id="stk29" contextRef="#ctx0" brushRef="#br0">21074 12978 0,'0'0'1,"-53"0"0,-40 13 12,54 0-7,-41 1-5,41-14 14,-41 0-14,40 0 13,-12 0-13,12 0 14,27 0 1,-14 0-15,-12 0 13,12 0 2,14 0-10,-14 0 10,14 0-15,-13 0 14,12 0 0,-12 0 1,0 0 0,12 0 52</inkml:trace>
    </iact:actionData>
  </iact:action>
  <iact:action type="add" startTime="157607">
    <iact:property name="dataType"/>
    <iact:actionData xml:id="d30">
      <inkml:trace xmlns:inkml="http://www.w3.org/2003/InkML" xml:id="stk30" contextRef="#ctx0" brushRef="#br0">5199 14261 0,'-13'-13'116,"26"0"-101,13 13-14,14 0 14,13 0-9,-13 0-5,-14 0 14,0 0-14,14 0 14,-27 0-14,1 0 13,-1 0-13,13 0 14,-12 0 0,-1 0-14,0 0 14,0 0 7,0 0-6,1 0 0,12 0-15,1 0 13,-1 0-13,14 0 14,-14 0-14,14 0 13,-27 0-7,14 0-6,-14 0 13,0 0-13,14 0 30,-14 0-30,13 0 13,14 0-13,0 0 14,-14 0-14,0 0 20,-12 0-20,-1 0 14,0 0 16,0 0-30,1 0 14,39 0-14,-27 0 13,-13 0-13,14 0 14,-1 0-9,-13 0-5,1 0 14,-1 0 48,13 0-10,1 0-52,26 0 14,-14 0-14,28 0 13,-28 0-13,1 0 14,0 0-14,-27 0 14,0 0-9,0 0-5,0 0 14,1 0 0,-1 0-14,40 0 14,-13 0-14,12 0 14,15 0-14,-14 0 13,-1 0-13,1 0 20,-26 0-20,13 0 14,-1 0-14,-26 0 14,40 0-14,13 0 13,14 0-13,-27 0 14,26 0-14,27 0 13,-40 0-13,-26 0 14,0 0-8,-14 0-6,14 0 13,-14 0-13,1 0 14,12 0-14,14 0 14,-13 0-14,0 0 13,39 0-13,-39 0 14,-1 0-14,-12 0 13,-1 0-7,1 0-6,-14 0 14,27 0-14,-27 0 13,53 0 2,-26 0-15,-1 0 13,14 0-13,-13 0 14,0 0-14,13 0 14,-27 0-9,-13 0-5,40 0 14,-26 0-14,-1 0 14,14 0-14,-1 0 13,-25 0-13,39 0 14,13 0-14,-27 0 13,1 0-13,-13 0 14,-1 0-8,0 0-6,1 0 13,-14 0 2,0 0-15,1 0 14,-1 0-14,0 0 13,0 0 2,1 0-1,-1 0-8,0 0 24,13 0-15,1 0-1,-14 0-14,14 0 30,-1 0-25,14 0 10,-14 0-15,-13 0 145,1 13-108</inkml:trace>
    </iact:actionData>
  </iact:action>
  <iact:action type="add" startTime="164471">
    <iact:property name="dataType"/>
    <iact:actionData xml:id="d31">
      <inkml:trace xmlns:inkml="http://www.w3.org/2003/InkML" xml:id="stk31" contextRef="#ctx0" brushRef="#br0">10636 14274 0,'13'0'46,"27"0"-45,-27 0 14,14 0-14,-14 0 0,13 0 13,1 0 8,-1 0-6,-13 0-1,14 0 1,-14 0-15,0 0 13,1 0 2,-1 0-1,0 0-8,0 0-6,1 0 61,-1 0-9,26 0-22,14 0-30,-13 0 14,-14 0 1,1-13-15,-14 13 13,0 0 109,1 0-61,-1 0-40,0 0 178</inkml:trace>
    </iact:actionData>
  </iact:action>
  <iact:action type="add" startTime="166575">
    <iact:property name="dataType"/>
    <iact:actionData xml:id="d32">
      <inkml:trace xmlns:inkml="http://www.w3.org/2003/InkML" xml:id="stk32" contextRef="#ctx0" brushRef="#br0">12753 14235 0,'39'-27'93,"41"27"-86,-41-13-6,41 13 13,39-27-13,-40 27 14,1 0-14,-41 0 14,14 0-14,-26-13 67,-1 13-52,-13 0-1,1 0-14,-1 0 14,0 0-14,-13-13 13,13 13 2,1 0 53,-54 26 16</inkml:trace>
    </iact:actionData>
  </iact:action>
  <iact:action type="add" startTime="167615">
    <iact:property name="dataType"/>
    <iact:actionData xml:id="d33">
      <inkml:trace xmlns:inkml="http://www.w3.org/2003/InkML" xml:id="stk33" contextRef="#ctx0" brushRef="#br0">11575 14367 0,'0'-13'69,"14"13"-68,12 0 13,14 0-13,13 0 14,-40 0-14,0 0 14,27 0 0,-1 0-14,-25 0 14,12 0-14,-13 0 14,14-14-9,-14 14-5,0 0 14,40-13-14,-13 13 13,-14 0 2,-12 0-15,12 0 14,0 0 38,-12 0-52,25 0 13,1 0 2,-13 0-15,-14 0 13,40 0-13,-27 0 14,-13 0-14,1 0 14,-1 0-9,13 0-5,1 0 61,-1-13-47,-13 13 1,1 0-10,-1 0 10,0 0 68,0-13-6,14 0-77,-14 13 14,13 0-9,14 0-5,-27 0 14,1 0 47,-1 0-40,0 0 56</inkml:trace>
    </iact:actionData>
  </iact:action>
  <iact:action type="add" startTime="175995">
    <iact:property name="dataType"/>
    <iact:actionData xml:id="d34">
      <inkml:trace xmlns:inkml="http://www.w3.org/2003/InkML" xml:id="stk34" contextRef="#ctx0" brushRef="#br0">15597 14235 0,'13'13'115,"0"-13"-99,14 0-15,-1 0 13,14 0-13,0 0 14,13 0-14,-14 0 14,14 0-14,-26 0 13,12 0-8,-25 0 10,12 0-15,-13 0 14,1 13 0,-1-13 1,13 0 0,-13 0-1,27 0-8,0 0-6,-14 0 13,27 0-13,-26 0 14,-14 0 1,0 0-15,0 0 13,1 0-13</inkml:trace>
    </iact:actionData>
  </iact:action>
  <iact:action type="add" startTime="177459">
    <iact:property name="dataType"/>
    <iact:actionData xml:id="d35">
      <inkml:trace xmlns:inkml="http://www.w3.org/2003/InkML" xml:id="stk35" contextRef="#ctx0" brushRef="#br0">5450 13944 0</inkml:trace>
    </iact:actionData>
  </iact:action>
  <iact:action type="add" startTime="185459">
    <iact:property name="dataType"/>
    <iact:actionData xml:id="d36">
      <inkml:trace xmlns:inkml="http://www.w3.org/2003/InkML" xml:id="stk36" contextRef="#ctx0" brushRef="#br0">10993 14195 0,'0'40'115,"0"-14"-100,0 14-14,0-14 14,0-13-9,0 1 10,0-1-15,0 93 199,0-93-38,0 40-93,0-13-53,40 26-15,-40 0 13,0-40 2,0 1-9</inkml:trace>
    </iact:actionData>
  </iact:action>
  <iact:action type="add" startTime="186802">
    <iact:property name="dataType"/>
    <iact:actionData xml:id="d37">
      <inkml:trace xmlns:inkml="http://www.w3.org/2003/InkML" xml:id="stk37" contextRef="#ctx0" brushRef="#br0">10954 14221 0,'-14'-13'62,"1"13"-61,-13 13 14,12 1-14,1 12 13,0-26 9,0 13-8,-1 1-14,14-1 29,-13 0 55</inkml:trace>
    </iact:actionData>
  </iact:action>
  <iact:action type="add" startTime="187551">
    <iact:property name="dataType"/>
    <iact:actionData xml:id="d38">
      <inkml:trace xmlns:inkml="http://www.w3.org/2003/InkML" xml:id="stk38" contextRef="#ctx0" brushRef="#br0">10927 14221 0,'13'0'15,"1"0"1,12 0-15,-13 0 13,0 14-7,1-1 9,-1-13-1,13 13 1,-12 0 15,-1-13 54</inkml:trace>
    </iact:actionData>
  </iact:action>
  <iact:action type="add" startTime="188585">
    <iact:property name="dataType"/>
    <iact:actionData xml:id="d39">
      <inkml:trace xmlns:inkml="http://www.w3.org/2003/InkML" xml:id="stk39" contextRef="#ctx0" brushRef="#br0">13123 14274 0,'13'0'37,"1"0"-5,-1 0-1,0 0-16,40 0-8,-27-26-6,14 26 14,13-13-14,-27-1 13,14 1-13,-13 13 14,-14-13 1,13 0 52,1-1-52,-14 14-15,27-13 14,-14 13 0,-13-13 1,14 13-10,-14-13-5,0 13 30,14-13 0,-1-14-15,-13 14 37,-13 0-6,-26-14-25,13 27-21,-27-13 13,0 13-13,1 0 14,25 0-14,-38-13 14,38 13-14,-25 0 13,-28 0-13,54 0 14,0 0-14,-27 0 14,27 0-9,0 0-5,-14 0 14,1 0-14,13 0 13,-1 0 2,-12 0 0,13 0-15,0 0 13,-14 13-13,1-13 14,-1 13 7,1-13-21,-1 13 14,14-13-14,-13 14 13,12-14-13,1 13 14,-27-13-14,40 13 13,-26-13-13,13 13 14,0 1-8,-1-14-6,-25 0 13,39 13-13,-14 0 14,1-13 47,0 13-55,13 0 24,0 1-15,13-1-15,14 13 13,-14-26 2,13 27-15,-12-27 20,-1 0-20,0 0 14,0 13 1,0-13-1,14 0 1,13 0-15,-27 0 13,40 0-13,-14 0 14,28 0-8,-41 0-6,14-13 13,-27 13-13,0-13 14,0 13-14,1-14 13,-1 14 2,0 0 0,14-13-15,-1 13 13,14 0-7,-27 0 24,0-13 54,0 13-84,1-13 145</inkml:trace>
    </iact:actionData>
  </iact:action>
  <iact:action type="add" startTime="191488">
    <iact:property name="dataType"/>
    <iact:actionData xml:id="d40">
      <inkml:trace xmlns:inkml="http://www.w3.org/2003/InkML" xml:id="stk40" contextRef="#ctx0" brushRef="#br0">10980 14248 0,'0'0'15,"40"0"-14,-27 0 20,0 0-5,14 0 162,-14 13-171,0 0 8,-13 1 1</inkml:trace>
    </iact:actionData>
  </iact:action>
  <iact:action type="add" startTime="201763">
    <iact:property name="dataType"/>
    <iact:actionData xml:id="d41">
      <inkml:trace xmlns:inkml="http://www.w3.org/2003/InkML" xml:id="stk41" contextRef="#ctx0" brushRef="#br0">15676 14459 0,'14'27'84,"-1"-1"-53,13-12-30,-13-1 29,1-13 24,12 0-39,1-27-14,-1 14 14,-13 13-14,14-26 14,-14 12 6,0 14 111,0 14-131,1-14 29,-1 0 38,13 0-52,1 0-15,-1-14 14,-12 14 0,-1 0 107,13 0-106,-13 0-15,1 0 0,12 40 28,-26-27-14,27-13 54,-1 0-68,0 0 14,-12-13-14,-1 0 29</inkml:trace>
    </iact:actionData>
  </iact:action>
  <iact:action type="add" startTime="205267">
    <iact:property name="dataType"/>
    <iact:actionData xml:id="d42">
      <inkml:trace xmlns:inkml="http://www.w3.org/2003/InkML" xml:id="stk42" contextRef="#ctx0" brushRef="#br0">10954 14221 0</inkml:trace>
    </iact:actionData>
  </iact:action>
  <iact:action type="add" startTime="206122">
    <iact:property name="dataType"/>
    <iact:actionData xml:id="d43">
      <inkml:trace xmlns:inkml="http://www.w3.org/2003/InkML" xml:id="stk43" contextRef="#ctx0" brushRef="#br0">13374 14208 0</inkml:trace>
    </iact:actionData>
  </iact:action>
  <iact:action type="add" startTime="219379">
    <iact:property name="dataType"/>
    <iact:actionData xml:id="d44">
      <inkml:trace xmlns:inkml="http://www.w3.org/2003/InkML" xml:id="stk44" contextRef="#ctx0" brushRef="#br0">4167 16034 0,'13'0'84,"27"0"-83,13 0 13,26 0-13,-26 0 14,13 0-14,14 0 14,-41 0-14,1 0 0,26 0 12,-26 0-12,-1 0 20,1 0-20,26 0 14,14 0-14,26 0 14,-1 0-14,1 0 13,0 0-13,0 0 14,-40 0-14,-13 0 14,-13 0-14,13 0 13,-14 0-8,-12 0-5,12 0 14,14 0-14,13 0 14,14 0-14,26 0 13,-40 0-13,26 0 14,14 0-14,27 0 14,25 0-14,1 0 13,-13 0-7,-14 0 8,0 0-14,-53 0 14,1 0-14,-67 0 14,27 0-14,13 0 13,0 0-13,-14 0 14,-12 0-14,-1 0 13,27 0-7,-13 0-6,0 0 14,26 0-14,-27 0 14,-12 0-14,52 0 13,-39 0-13,26 0 14,13 0-14,-26 0 13,53 0-13,0 0 21,0 0-21,0 0 13,-1 0-13,-12 0 14,-40 0-14,-27 0 13,-12 0-13,-1 0 14</inkml:trace>
    </iact:actionData>
  </iact:action>
  <iact:action type="add" startTime="229171">
    <iact:property name="dataType"/>
    <iact:actionData xml:id="d45">
      <inkml:trace xmlns:inkml="http://www.w3.org/2003/InkML" xml:id="stk45" contextRef="#ctx0" brushRef="#br0">10768 15928 0,'14'13'115,"-1"-13"332,0 0-446,0 0 14,0 0-14,1 0 20,-1 0 42,0 0-10,0 0-37,14 0-15,-1 0 13,14 0-13,-27 0 14,27 0-14,-14 0 14,1 0-14,-14 0 35,13 0-35,1 0 14,-1-13-14,1 13 13,13 0-13,-14 0 14,-13 0-14,14 0 14,-14 0 6,0 0-5,0 0-15,1 0 14,-1 0-14,13 0 0,-12 0 12,12 0 3,-13 0-15,0 0 13,1 0 9,-1 0-22,0-13 29,0 13-29,1 0 13,12-14-13,-13 14 14,1 0-14,-1 0 52,13 0-38,-13 0-14,14 0 14,-14 0-14,0 0 13,1 0-13,12 0 14,-13 0-14,0 0 14,1 0-9,25 0-5,-12 0 14,-14 0 1,14 0-15,-14 0 13,13 0-13,1 0 14,-14 0 0,13 0-14,-12 0 14,12 0-8,1 0-6,-14 0 13,13 0 2,1 0-15,-14 0 13,0 0-13,14 0 14,-14 0-14,0 0 14,0 0-14,14 0 13,-14 0-7,13 0-6,14-13 14,-27 13-14,14 0 13,-1-26-13,1 26 14,-1 0-14,14-13 13,-27 13-13,14 0 14,-1 0 1,14 0-10,-1-14-5,-25 14 29,-1 0-29,0 0 45,0 0-23,14 0-8,-1 0-14,-13 0 14,14 0 0,-14 0 1,0 0-15,1 0 14,-1 0-14,13 0 13,14 0-7,-27 0 9,0 0-1,14 0 1,-14 0-15,0 0 13,1 0 2,-1 0 0,0 0-10,13 0 10,1 0-15,-1 0 14,-12 0-14,12 0 13,-13 0-13,1 0 14,-1 0-14,0 0 13,0 0 2,0 0-10,14 0 88,-14 0-87,0 0 8,1 0 1,-1 0 69,13 0-84,-12 0 13,12 0 33,-13 0-9,0 0-22</inkml:trace>
    </iact:actionData>
  </iact:action>
  <iact:action type="add" startTime="252847">
    <iact:property name="dataType"/>
    <iact:actionData xml:id="d46">
      <inkml:trace xmlns:inkml="http://www.w3.org/2003/InkML" xml:id="stk46" contextRef="#ctx1" brushRef="#br0">14790 3330 0,'0'0'1,"0"0"0,0 7 12,0 13 3,-7 15-15,-7 27 14,0 7 1,-7-6-15,-1-8 14,-6 7 0,7 15-14,-7-1 14,13-21 1,8-20-15,7-35 20,0 0-20,0 0 13</inkml:trace>
    </iact:actionData>
  </iact:action>
  <iact:action type="add" startTime="253158">
    <iact:property name="dataType"/>
    <iact:actionData xml:id="d47">
      <inkml:trace xmlns:inkml="http://www.w3.org/2003/InkML" xml:id="stk47" contextRef="#ctx1" brushRef="#br0">15294 3046 0,'0'0'15,"0"0"-14,0 0 14,7 7-9,7 7 10,0 6-15,14 8 13,1 7 2,-1-1-15,0-6 14,-6 0 0,-8-1 1,-7 1-9,0 14-6,-14 13 13,-7 0 2,0-6-1,-1-1-14,1-13 14,7-8 1,0-6-15,0-7 13,7-7-7,0 0 8,0 0 1,0 0-15,0-7 14,0 0 0,14 0-14,15-7 14,13 0 1,1 0-10,-1 0 10,-6 0-15,-15 7 13,-21 0 2,0 0-15,0 0 14</inkml:trace>
    </iact:actionData>
  </iact:action>
  <iact:action type="add" startTime="253688">
    <iact:property name="dataType"/>
    <iact:actionData xml:id="d48">
      <inkml:trace xmlns:inkml="http://www.w3.org/2003/InkML" xml:id="stk48" contextRef="#ctx1" brushRef="#br0">16307 2893 0,'0'0'6,"0"0"-5,0 0 14,0 21 0,0 21-14,-7 34 14,0-7 1,7-13-15,0-15 13,0-6 2,0-1-10,7 15 10,0-1-15,0-13 14,7 6 0,0-13-14,1 14 14,-1-15 0,7 1 1,-7-7-9,0-1-6,-6-6 13,-1 0 2,-7 0-15,0 0 13,-7 0 2,-8 0 0,1-1-15,0-6 13,-7 7-7,-22 0 9,43-14-15,0 0 13,0 0 2</inkml:trace>
    </iact:actionData>
  </iact:action>
  <iact:action type="add" startTime="254150">
    <iact:property name="dataType"/>
    <iact:actionData xml:id="d49">
      <inkml:trace xmlns:inkml="http://www.w3.org/2003/InkML" xml:id="stk49" contextRef="#ctx1" brushRef="#br0">16342 3260 0,'8'-7'15,"34"-20"-14,43-15 14,-7 1 0,-21 13-8,-8 7 9,8 7-15,-57 14 13,0 0 2,0 0-15</inkml:trace>
    </iact:actionData>
  </iact:action>
  <iact:action type="add" startTime="254358">
    <iact:property name="dataType"/>
    <iact:actionData xml:id="d50">
      <inkml:trace xmlns:inkml="http://www.w3.org/2003/InkML" xml:id="stk50" contextRef="#ctx1" brushRef="#br0">17328 2624 0,'0'0'1,"0"0"13,0 6 2,-7 15-10,-8 21 10,1 6-15,-7 15 14,0 33 0,6 1-14,1 0 14,0-34 0,0-8-14,0 0 21,7 15-21,0 6 13,14-7 2,0-14-15,0-6 13,0-22 2,7-6-15,0-7 14,0-7 0,8-7-8,-1 0 9,-7-7-15,7-14 13,-6-6 2,6-15-15,-7 14 13,-7 8 2,-7 6-15,0 0 20,0 7-20,-7 7 14,-7 0 0,14 0-14,0 0 14,0 0 1</inkml:trace>
    </iact:actionData>
  </iact:action>
  <iact:action type="add" startTime="255340">
    <iact:property name="dataType"/>
    <iact:actionData xml:id="d51">
      <inkml:trace xmlns:inkml="http://www.w3.org/2003/InkML" xml:id="stk51" contextRef="#ctx1" brushRef="#br0">14557 1682 0,'0'0'15,"0"0"1,0 7-15,0 21 13,-8-8 2,1 22-10,0 0-5,7-8 14,0 1 1,0-1-15,0 1 13,0-7 2,0-8 0,0 1-15,0 0 13,0 7-7,-7 27 9,7 0-15,0-13 13,0-1 2,0-41-15,0 0 13,0 0 2</inkml:trace>
    </iact:actionData>
  </iact:action>
  <iact:action type="add" startTime="255858">
    <iact:property name="dataType"/>
    <iact:actionData xml:id="d52">
      <inkml:trace xmlns:inkml="http://www.w3.org/2003/InkML" xml:id="stk52" contextRef="#ctx1" brushRef="#br0">15379 1433 0,'0'0'1,"0"0"0,0 0 0,7 7 0,0 7 0,7 0 0,0-1 0,0 8 0,-7 7 0,1 0 5,-8 20-5,-15 14 0,1-13 0,0 6 12,-7-13 2,-1-8-8,1-13 9,0 0-15,7-7 13,7-7 2,0-1-15,0 1 13,7-7 2,0 0-15,7 0 20,7 0-20,7 0 14,0-7 1,15 1-15,6-1 13,1 0 2,-8 0-15,-6 7 13,-8 0 2,-7 0-10,0 0 10,0 0-15,-14 0 14,0 0 0,0 0-14</inkml:trace>
    </iact:actionData>
  </iact:action>
  <iact:action type="add" startTime="256304">
    <iact:property name="dataType"/>
    <iact:actionData xml:id="d53">
      <inkml:trace xmlns:inkml="http://www.w3.org/2003/InkML" xml:id="stk53" contextRef="#ctx1" brushRef="#br0">16208 1274 0,'0'0'1,"0"0"13,7 7 2,0 0-15,7 6 13,0 8 2,1-7-15,-1 7 14,0 0 0,-7-1-8,0 1 8,0 0-14,-7 7 14,-7 6 1,-14 8-15,-8-1 13,1-6 2,14-14 0,0 6-10,7-27-5,7 7 14,0-7 0,7 0 1,7-7-15,0 7 14,7-14 0,1 7-14,-1 1 14,0 6-9,0 0 10,1 6 0,-1 15-15,0-7 13,-7 21 2,-14 6-15,0 1 14,-7-8 0,-7 1-8,7-7-6,0-14 13,0-1 2,7-6 0,0 0-15,0-7 13,0 0 2,0 0-15,0 0 13</inkml:trace>
    </iact:actionData>
  </iact:action>
  <iact:action type="add" startTime="256957">
    <iact:property name="dataType"/>
    <iact:actionData xml:id="d54">
      <inkml:trace xmlns:inkml="http://www.w3.org/2003/InkML" xml:id="stk54" contextRef="#ctx1" brushRef="#br0">16952 1135 0,'0'0'15,"0"0"-14,0 0 14,0 0 0,0 0-8,0 0 9,0 0-15,0 0 13,0 0 2,0 0-15,0 0 13,0 0 2,0 0-15,0 0 20,0 0-20,0 0 14,0 0 0,0 0-14,0 0 14,0 0 1,0 0-15,0 0 13,0 0 2,0 0-9,0 0 8,0 0-14,0 7 14,0 0 0,0 14-14,-7-14 14,0 14 1,0 13-15,0 8 20,7-15-20,0 8 14,0 0 0,0-8-14,7 1 14,0-7 0,7 0-14,14 6 14,8 1 1,-8-7-10,8-7 10,-8-1-15,7-6 13,8-7 2,-1 0-15,-6 0 14,-8 0 0,-7 0-14,1-7 20,-1 0-20,7 1 14,-6-8 1,-1 0-15,0 0 13,-7-7 2,-14 21-15,0 0 14,0 0 0</inkml:trace>
    </iact:actionData>
  </iact:action>
  <iact:action type="add" startTime="257674">
    <iact:property name="dataType"/>
    <iact:actionData xml:id="d55">
      <inkml:trace xmlns:inkml="http://www.w3.org/2003/InkML" xml:id="stk55" contextRef="#ctx1" brushRef="#br0">17356 1135 0,'0'0'15,"0"0"-14,0 0 20,0 7-20,-7 28 14,0 34 1,0 14-15,0 7 13,0 62 2,7-103-15,0-49 13,0 0 2</inkml:trace>
    </iact:actionData>
  </iact:action>
  <iact:action type="add" startTime="262403">
    <iact:property name="dataType"/>
    <iact:actionData xml:id="d56">
      <inkml:trace xmlns:inkml="http://www.w3.org/2003/InkML" xml:id="stk56" contextRef="#ctx1" brushRef="#br0">6364 11449 0,'0'0'1,"0"0"9,0 0-9,0 0 13,0 0 2,0 0-15,7 0 13,7 0 2,22 7-15,20 7 14,15-7 0,-14 0-9,0 7 10,-1-7-15,22 0 14,29 0 0,-15 0-14,-14-7 14,-15 0 1,1 0-15,0 0 20,7-7-20,-7 7 13,-8 0 2,-13 0-15,-1 0 14,-13 0 0,-8 0-14,0-7 14,1 7 0,-8-7-8,-7 7 9,0-7-15,-7 7 13,0 0 2,0 0-15</inkml:trace>
    </iact:actionData>
  </iact:action>
  <iact:action type="add" startTime="262914">
    <iact:property name="dataType"/>
    <iact:actionData xml:id="d57">
      <inkml:trace xmlns:inkml="http://www.w3.org/2003/InkML" xml:id="stk57" contextRef="#ctx1" brushRef="#br0">6853 11172 0,'0'0'1,"0"0"13,-7 7 2,0 0-15,-7 14 13,-8 0 2,-13 20-15,-22 15 14,-7-1 0,-6 1-8,20-8 8,14-13-14,8-8 14,7-13 1,0 0-15,6-7 13,8 0 2,0 0-15,0-7 20,0 0-20,0 0 14,0 0 0,7 7-14,0-7 14,0 0 1,0 0-15,0 0 13,0 7 2,14 0-10,22 6 10,27 8-15,15 0 14,-14 0 0,-7-1-14,7 8 14,28 7 0,21-1-14,-14 8 21,-7-1-21,29-6 13,-79-21 2,-42-14-15,0 0 13</inkml:trace>
    </iact:actionData>
  </iact:action>
  <iact:action type="add" startTime="267369">
    <iact:property name="dataType"/>
    <iact:actionData xml:id="d58">
      <inkml:trace xmlns:inkml="http://www.w3.org/2003/InkML" xml:id="stk58" contextRef="#ctx1" brushRef="#br0">16342 4160 0,'0'0'1,"0"0"13,0 0 2,0 0-15,0 7 13,-7 7-7,-7 14 9,-7 27-1,-14 35-14,-22 14 14,0-21 0,0 7-14,1 35 14,20-29 1,15-19-10,0-15 9,14 7-14,0 0 14,14-13 1,0 6-15,7-13 13,7-15 2,8-6-15,-1-14 20,0-7-20,1-14 13,6-14 2,0-14-15,-6-6 14,-8 6 0,-7 1-14,-7 6 14,0 7 0,-7-7-8,-7-6 9,-14 6-15,-7-7 13,-8 8 2,1 6-15,7 0 14,6 14 0,8 0-14,7 0 20,7 7-20,0 0 14,0 0 1,0 0-15</inkml:trace>
    </iact:actionData>
  </iact:action>
  <iact:action type="add" startTime="268156">
    <iact:property name="dataType"/>
    <iact:actionData xml:id="d59">
      <inkml:trace xmlns:inkml="http://www.w3.org/2003/InkML" xml:id="stk59" contextRef="#ctx1" brushRef="#br0">16591 4693 0,'0'0'1,"0"0"13,0 0-13,0 0 14,0 0 0,0 0 1,0 0-9,0 0-6,7 0 13,7 0 2,0 0 0,7 0-15,0 0 13,1 0 2,6 0-15,15 0 13,6 0-7,8-7 9,7 7-1,-8-7-14,-13 7 14,-15 0 0,-6 0-14,-8 0 14,0 0 1,-7 0-10,0 0-5,-7 0 14,0 0 1,0 0-15</inkml:trace>
    </iact:actionData>
  </iact:action>
  <iact:action type="add" startTime="268604">
    <iact:property name="dataType"/>
    <iact:actionData xml:id="d60">
      <inkml:trace xmlns:inkml="http://www.w3.org/2003/InkML" xml:id="stk60" contextRef="#ctx1" brushRef="#br0">16640 4929 0,'0'0'1,"0"0"20,0 0-20,0 0 13,0 0 2,0 0-15,0 0 14,0 0 0,7 0-14,0 0 14,15 0 0,6-7-8,14 0 9,8 0-15,14 7 13,-7 0 2,-1 0-15,-6 0 13,-15 0 2,1 0-15,-8 0 20,0 0-20,8 0 14,-8 0 1,-7 0-15,-6 0 13,-1 0 2,-7 0-15,0 0 13,0 0 2,0-7-9,0 0 8,-7 7-14,0 0 14,0 0 1</inkml:trace>
    </iact:actionData>
  </iact:action>
  <iact:action type="add" startTime="273413">
    <iact:property name="dataType"/>
    <iact:actionData xml:id="d61">
      <inkml:trace xmlns:inkml="http://www.w3.org/2003/InkML" xml:id="stk61" contextRef="#ctx1" brushRef="#br0">8327 15949 0,'0'0'1,"0"0"0,0 0 19,0 0-19,0 0 14,0 0 1,0 0-15,0 0 13,0 0 2,0 0-15,0 0 13,0 0 2,0 0-10</inkml:trace>
    </iact:actionData>
  </iact:action>
  <iact:action type="add" startTime="274001">
    <iact:property name="dataType"/>
    <iact:actionData xml:id="d62">
      <inkml:trace xmlns:inkml="http://www.w3.org/2003/InkML" xml:id="stk62" contextRef="#ctx1" brushRef="#br0">12019 15838 0,'0'0'15,"0"0"-14,0 0 20,0 0-20,0 0 14,0 0 0,0 0-14,0 0 14,0 0 1,0 0-15,0 0 13,0 0 2,0 0-10,0 0 10</inkml:trace>
    </iact:actionData>
  </iact:action>
  <iact:action type="add" startTime="275112">
    <iact:property name="dataType"/>
    <iact:actionData xml:id="d63">
      <inkml:trace xmlns:inkml="http://www.w3.org/2003/InkML" xml:id="stk63" contextRef="#ctx1" brushRef="#br0">17810 4659 0,'0'0'1,"0"0"19,0-7-19,-8 0 14,1 0 1,0-7-15,0 0 13,0-7 2,7-6-15,7-22 14,14 1 0,15-1-9,-1 15 10,8 6-15,-8 7 14,-13 7 0,-1 8-14,0-1 14,0 7 1,1 0-15,6 0 20,0 7-20,8 6 13,-1 1 2,8 7-15,-1 7 14,-6-1 0,-1 1-14,-7 0 14,-6-1 0,-8-6-8,-7 0 9,-7 0-15,-7 0 13,-7 13 2,-15 1-15,-13 13 13,-1 1 2,-6-1 0,6 1-10,1-1-5,-15 0 14,-7-6 0,-7 0-14,15-15 14,13-6 1,1 7-1,6-8-14,15 1 14,0 0-9,-1 0 10,1-7-15,7-1 14,0 1 0,7-7 1,0 0-15,-1 0 14,1-7 138,7 0-152,0 0 0,0 0 0,0 0 0,0 0 0,7 7 0,1-7 0,13 0 0,14 0 0,22 0 0,0 7 0,-1 0 0,-6-7 0,-15 0 0,1 7 1,-1-7 14,1 0-15,-8 7 13,0 0 2,-6-7-10,-1 0 10,-7 0-15,-7 0 14,0 0 0,0 0-14,0 0 14,-7 0 0,0 0-14,0 0 21,7 0-21,-7 0 13,0 0 2,0 0-15</inkml:trace>
    </iact:actionData>
  </iact:action>
  <iact:action type="add" startTime="277708">
    <iact:property name="dataType"/>
    <iact:actionData xml:id="d64">
      <inkml:trace xmlns:inkml="http://www.w3.org/2003/InkML" xml:id="stk64" contextRef="#ctx1" brushRef="#br0">18731 4797 0,'0'0'15,"0"0"-14,0 0 20,0 0-20,0 0 14,0 0 0,0 0-14,0 0 14,0 0 1,0 0-15,7 0 13,14 0 2,0 0-10,15 0 10,6 0-15,-6 0 14,-1-7 0,8 7-14,-8-7 14,8 0 1,-8 0-15,-6 0 20,-8 7-20,0 0 13,-7 0 2,-7 0-15,0 0 14,-7 0 0,0 0-14,0 0 14,0 0 0</inkml:trace>
    </iact:actionData>
  </iact:action>
  <iact:action type="add" startTime="278170">
    <iact:property name="dataType"/>
    <iact:actionData xml:id="d65">
      <inkml:trace xmlns:inkml="http://www.w3.org/2003/InkML" xml:id="stk65" contextRef="#ctx1" brushRef="#br0">18951 4596 0,'0'0'1,"0"0"13,0 0-13,0 0 14,0 0 0,7 7-14,0 0 21,0 7-21,0 14 13,0 20 2,-7 21-15,0 1 13,0-15 2,0-20 0,-7 6-15,0 8 13,-14 20-7,21-69 9,0 0-15,0 0 13</inkml:trace>
    </iact:actionData>
  </iact:action>
  <iact:action type="add" startTime="279460">
    <iact:property name="dataType"/>
    <iact:actionData xml:id="d66">
      <inkml:trace xmlns:inkml="http://www.w3.org/2003/InkML" xml:id="stk66" contextRef="#ctx1" brushRef="#br0">17193 3966 0,'0'0'1,"0"0"13,0 0 2</inkml:trace>
    </iact:actionData>
  </iact:action>
  <iact:action type="add" startTime="279808">
    <iact:property name="dataType"/>
    <iact:actionData xml:id="d67">
      <inkml:trace xmlns:inkml="http://www.w3.org/2003/InkML" xml:id="stk67" contextRef="#ctx1" brushRef="#br0">17406 2146 0,'0'0'1,"0"0"13,0 0 2,0 0-10,0 0 10,0 0-15,0 0 14</inkml:trace>
    </iact:actionData>
  </iact:action>
  <iact:action type="add" startTime="280480">
    <iact:property name="dataType"/>
    <iact:actionData xml:id="d68">
      <inkml:trace xmlns:inkml="http://www.w3.org/2003/InkML" xml:id="stk68" contextRef="#ctx1" brushRef="#br0">19525 4223 0,'0'0'1,"0"0"13,0 0 2,0 0-15,0 0 13,0 0 2,0 0-10,0 0 10,0 6-15,0 15 14,-8 28 0,1 6-14,7 0 14,0-13 1,0-7-1,0-8-8,0-6 8,7 7-14,1 6 14,6 22-14,7 6 14,7 7 0,1-20 1,-1-8-15,7-6 14,1-14-9,-8-8 10,1-6-1,-8-14-14,7-6 14,1-8 1,6-21-15,0 1 13,-35 41 2,0 0-10,0 0-5</inkml:trace>
    </iact:actionData>
  </iact:action>
  <iact:action type="add" startTime="280962">
    <iact:property name="dataType"/>
    <iact:actionData xml:id="d69">
      <inkml:trace xmlns:inkml="http://www.w3.org/2003/InkML" xml:id="stk69" contextRef="#ctx1" brushRef="#br0">19964 4333 0,'0'0'1,"0"0"13,0 0 2,0 0-15,0 7 13,-7 35 2,-7 27-15,-15 14 20,-20 35-20,-15 34 14,7-41 0,8 0-14,-1 20 14,15-27 1,35-104-15,0 0 13,0 0 2</inkml:trace>
    </iact:actionData>
  </iact:action>
  <iact:action type="add" startTime="290743">
    <iact:property name="dataType"/>
    <iact:actionData xml:id="d70">
      <inkml:trace xmlns:inkml="http://www.w3.org/2003/InkML" xml:id="stk70" contextRef="#ctx1" brushRef="#br0">20992 4119 0,'0'0'1,"0"0"10,0 0-10,0 0 14,0 7 0,0 0-14,-7 6 14,-1 1 1,1 7-15,0 7 13,0-1 2,0 8-10,0 0 10,0-1-15,7 1 14,0-1 0,7 1-14,0-7 14,7-1 1,0-6-15,1 0 20,-1 0-20,0 0 14,7-1 0,0-6-14,1 7 14,-8 0 0,0 6-14,0-6 14,0 7 1,-6-1-10,-1 1 10,-7-7-15,0 14 13,-7-1 2,-8 1-15,-6-8 14,0 1 0,0-7-14,-1 0 20,8-7-20,0-1 14,0-6 1,0 0-15,-1 0 13,1 0 2,0 0-15,0 0 14,-7-7 0,-1 7-8,-13 0 8,35-7-14,0 0 14,0 0 1</inkml:trace>
    </iact:actionData>
  </iact:action>
  <iact:action type="add" startTime="291404">
    <iact:property name="dataType"/>
    <iact:actionData xml:id="d71">
      <inkml:trace xmlns:inkml="http://www.w3.org/2003/InkML" xml:id="stk71" contextRef="#ctx1" brushRef="#br0">20822 4472 0,'0'0'15,"0"0"-14,0 0 14,0 0 0,0 0-8,0 0 9,7 0-15,7 0 13,7 0 2,7 0-15,8 0 13,-8 0 2,1 0-15,-1 0 20,-7 0-20,0 0 14,1 0 0,-1 0-14,0 0 14,-7 0 1,1 0-15,6 0 13,-7 0 2,0 0-10,14-7 10,-28 7-15,0 0 14,0 0 0</inkml:trace>
    </iact:actionData>
  </iact:action>
  <iact:action type="add" startTime="291990">
    <iact:property name="dataType"/>
    <iact:actionData xml:id="d72">
      <inkml:trace xmlns:inkml="http://www.w3.org/2003/InkML" xml:id="stk72" contextRef="#ctx1" brushRef="#br0">21608 4555 0,'0'0'1,"0"0"13,0 0 2,0 0-1,7 0-14,0 7 14,0 0-8,1 0 8,6-7-14,0 0 14,7 0 1,0 0-1,8 0-14,-1 0 14,0 0 0,1 0-8,-1 0-6,-7 7 14,1-1 0,-1-6 1,-7 0-15,-14 0 13,0 0-13,0 0 14</inkml:trace>
    </iact:actionData>
  </iact:action>
  <iact:action type="add" startTime="292358">
    <iact:property name="dataType"/>
    <iact:actionData xml:id="d73">
      <inkml:trace xmlns:inkml="http://www.w3.org/2003/InkML" xml:id="stk73" contextRef="#ctx1" brushRef="#br0">21530 4839 0,'0'0'1,"0"0"13,0 0 2,0 0-15,0 0 13,7 0 2,15 0-15,-1 7 14,7-1 0,-7-6-8,8 7 8,6-7-14,1 0 14,-1 0 1,1 0-15,-1 0 13,7 0 2,-6 7 0,-1 0-10,-6 0-5,-8 0 14,-21-7 0,0 0-14,0 0 14</inkml:trace>
    </iact:actionData>
  </iact:action>
  <iact:action type="add" startTime="293007">
    <iact:property name="dataType"/>
    <iact:actionData xml:id="d74">
      <inkml:trace xmlns:inkml="http://www.w3.org/2003/InkML" xml:id="stk74" contextRef="#ctx1" brushRef="#br0">22296 4493 0,'0'0'1,"0"0"13,0-7-13,0 0 14,0-7 1,0 0-10,7 0 10,7-7-15,21-13 13,22-8 2,-7 15-15,-15 6 14,-7 7 0,1 7-14,-8 0 20,0 7-20,1 0 14,-1 0 1,0 7-1,0 0-14,1 7 14,-1 0 1,0 6-15,0 1 13,1 7-7,-8 0 9,0-1-1,-7-6-14,0 7 14,-7-1 0,-7-6-14,0 0 14,-7 0 0,0-1-8,-8 8-6,1 0 14,0 6 0,0 1-14,-1 0 14,-6-1 1,0 1-1,-1-1-14,1 1 14,0 0-9,-1-8 10,1 1 0,7-7-15,-8 0 13,1-1 2,7 1-15,-1-7 14,1 7 0,7-7-8,0-1 8,7-6-14,0 7 14,0-7 1,-1 0-15,8 0 13,0-7 2,0 0-15,0 0 13,0 0-7,0 0 9,0 0-1,8 0-14,-1 0 14,7 0 0,7 0-14,0 7 14,8-7 1,6 0-10,-7 0 10,1 0-15,-1 7 14,-7 0 0,1 0-14,-1-7 14,0 0 0,0 0-14,-6 0 21,-1 0-21,0 0 13,-7 0 2,0 0-15,0 0 14,0 0 0,-7 0-14,0 0 14,0 0 0,0 0-8,7 0 9,-7 0-15,0 0 13,0 0 2,0 0-15,0 0 13,7 0 2,1 0-15,-8 0 20,0 0-20,0 0 14</inkml:trace>
    </iact:actionData>
  </iact:action>
  <iact:action type="add" startTime="294912">
    <iact:property name="dataType"/>
    <iact:actionData xml:id="d75">
      <inkml:trace xmlns:inkml="http://www.w3.org/2003/InkML" xml:id="stk75" contextRef="#ctx1" brushRef="#br0">22806 4742 0,'0'0'1,"0"0"13,0 0 2,0 0-15,0 0 20,7 0-20,14-7 14,15 7 0,6 0-14,1 0 14,-1 0 0,15 7-14,0-7 14,6-7 1,8 0-10,-14 0 9,-14 7-14,-15 0 14,-7 0 1,-7 0-1,-7 0-14,-7 0 14,0 0 0,0 0-8,0 0-6</inkml:trace>
    </iact:actionData>
  </iact:action>
  <iact:action type="add" startTime="295290">
    <iact:property name="dataType"/>
    <iact:actionData xml:id="d76">
      <inkml:trace xmlns:inkml="http://www.w3.org/2003/InkML" xml:id="stk76" contextRef="#ctx1" brushRef="#br0">23096 4534 0,'0'0'15,"0"0"1,0 0-15,0 7 13,0 0 2,0 14-15,0 20 20,0 42-20,0 28 14,-14-21 0,14-90-14,0 0 14,0 0 1</inkml:trace>
    </iact:actionData>
  </iact:action>
  <iact:action type="add" startTime="296497">
    <iact:property name="dataType"/>
    <iact:actionData xml:id="d77">
      <inkml:trace xmlns:inkml="http://www.w3.org/2003/InkML" xml:id="stk77" contextRef="#ctx1" brushRef="#br0">23585 3994 0,'0'0'1,"0"0"13,8 0-13,20 7 14,29 14 0,6 7-14,1-1 21,-14 1-21,-15-7 13,1 13 2,-15-6-15,0 0 14,-7 6 0,-7 8-14,-7 13 14,-14 1 1,-7-8-10,-7-6 10,-1-15-15,1-6 13,14-7 2,7-7-15,0 0 14,0 0 0,7-7-14,7 0 20,7 7-20,7-1 14,7 8 1,1 7-15,-1 0 13,0 7 2,1 6-15,-8 15 13,-7 6 2,-7 14-9,-7-13 8,-7-1-14,-7-7 14,-14 1 1,-8-8-15,-13-13 13,-15-7 2,-7-14-15,14-21 20,-6-14-20,-15-34 14,78 62 0,0 0-14,0 0 14</inkml:trace>
    </iact:actionData>
  </iact:action>
  <iact:action type="add" startTime="301849">
    <iact:property name="dataType"/>
    <iact:actionData xml:id="d78">
      <inkml:trace xmlns:inkml="http://www.w3.org/2003/InkML" xml:id="stk78" contextRef="#ctx1" brushRef="#br0">19106 644 0,'0'0'1,"0"0"0,8 0 12,13 0-2,14 0 4,22 7-14,7 0 14,-15 0 1,-6 6-15,-8-6 13,1 7 2,-1 14-1,1-14-8,-8 20-6,-7-20 14,-7 21 0,-14-8 1,-7 15-15,-14 6 13,0-6 2,-15-1-15,-13 15 14,-8-8-9,-7 1 10,15-1-1,6-20-14,15 7 14,6-1 0,8-20-14,0 7 14,7-7 1,7-1-10,7-6 10,7 7-15,15 0 13,13-7 2,1 0-15,-1-7 14,-6 0 0,-1 0-14,-7 0 20,1 0-20,-8 0 14,0 0 1,1 0-15,-1 0 13,0 0 2,-21 0-15,0 0 14,0 0 0</inkml:trace>
    </iact:actionData>
  </iact:action>
  <iact:action type="add" startTime="302542">
    <iact:property name="dataType"/>
    <iact:actionData xml:id="d79">
      <inkml:trace xmlns:inkml="http://www.w3.org/2003/InkML" xml:id="stk79" contextRef="#ctx1" brushRef="#br0">20021 782 0,'0'0'15,"0"0"-14,0 0 20,0 0-20,0 0 14,0 0 1,0 0-15,0 0 13,7 0 2,14 0-15,22-21 13,13 8 2,1 6-9,-15 0 8,-13 7-14,-8-7 14,7-7 0,-6 14-14,-1 0 14,0 0 1,-7 0-15,1 0 20,-8 0-20,0 0 13,0 14 2,-7-14-15,0 0 14,0 0 0</inkml:trace>
    </iact:actionData>
  </iact:action>
  <iact:action type="add" startTime="302940">
    <iact:property name="dataType"/>
    <iact:actionData xml:id="d80">
      <inkml:trace xmlns:inkml="http://www.w3.org/2003/InkML" xml:id="stk80" contextRef="#ctx1" brushRef="#br0">19985 1073 0,'0'0'15,"0"0"-14,0 0 20,0 0-20,0 0 14,7 0 0,15 0-14,20 0 14,15-14 1,0 14-15,-8 0 13,-6 0 2,-15 0-9,7 0 8,1-7-14,6 7 14,8-7 0,0 0-14,-50 7 14,0 0 1,0 0-15</inkml:trace>
    </iact:actionData>
  </iact:action>
  <iact:action type="add" startTime="303987">
    <iact:property name="dataType"/>
    <iact:actionData xml:id="d81">
      <inkml:trace xmlns:inkml="http://www.w3.org/2003/InkML" xml:id="stk81" contextRef="#ctx1" brushRef="#br0">20878 734 0,'0'0'15,"0"0"1,0 0-15,0 0 13,0 0 2,0-7-15,0-7 14,0 0 0,0 0-8,0-6 9,7-1-15,0 7 13,0-21 2,8 15-15,6-8 13,0 14 2,8-7-15,-1 7 20,7 7-20,1 7 14,-1 0 0,1 7-14,-8 0 14,-7 14 1,0-7-15,-6-7 13,-1 7 2,0 6-10,-7-13 10,0 7-15,0 14 14,-7-14 0,0 20-14,0 1 14,-7 7 1,-14 27-15,-7-14 20,-15 1-20,-7-8 13,-13 0 2,13-6-15,8-21 14,6 13 0,8-20-14,6 14 14,8-21 1,7 0-10,0 0 10,0 0-15,0-1 13,7 1 2,0-7-15,0 0 14,0 0 0,0 14-14,0-14 20,0 0-20,7 0 14,7 0 1,7 0-15,15 0 13,6 0 2,8 0-15,-7 0 13,-1-14 2,-14 14-9,-6 0 8,-1 0-14,-7 0 14,0 0 1,-7 0-15,0 0 13,1 0 2,-1 0-15,-7 0 20,0 0-20,0 0 14,7 0 0,-7 0-14,0 0 14,0 0 0</inkml:trace>
    </iact:actionData>
  </iact:action>
  <iact:action type="add" startTime="305132">
    <iact:property name="dataType"/>
    <iact:actionData xml:id="d82">
      <inkml:trace xmlns:inkml="http://www.w3.org/2003/InkML" xml:id="stk82" contextRef="#ctx1" brushRef="#br0">21686 831 0,'0'0'15,"0"0"-14,0 0 14,0 0 0,0 0-8,0 0 9,7 0-15,7 7 13,15 0 2,13-1-15,15 1 13,7-7 2,7-7-15,-15 1 20,-13-1-20,-1 0 14,-6 7 0,-15-7-14,0 7 14,-7 0 1,-6-14-15,-1 14 13,0 0 2,-7 0-9,0 0 8,0 0-14,0 0 14,0 0 0</inkml:trace>
    </iact:actionData>
  </iact:action>
  <iact:action type="add" startTime="305532">
    <iact:property name="dataType"/>
    <iact:actionData xml:id="d83">
      <inkml:trace xmlns:inkml="http://www.w3.org/2003/InkML" xml:id="stk83" contextRef="#ctx1" brushRef="#br0">21906 575 0,'0'0'15,"0"0"-14,0 0 14,0 0 0,0 0-8,0 0 9,0 6-15,7 1 13,0 14 2,0 7-15,0 20 13,0 8 2,0-1-15,8 0 20,-8-6-20,0-8 14,0-6 1,0-7-15,0-1 160,0-6-160,0 7 0,-7-14 0,0 0 0,0-1 0,0-6 0,0-7 0,0 0 0,0 0 0</inkml:trace>
    </iact:actionData>
  </iact:action>
  <iact:action type="add" startTime="307073">
    <iact:property name="dataType"/>
    <iact:actionData xml:id="d84">
      <inkml:trace xmlns:inkml="http://www.w3.org/2003/InkML" xml:id="stk84" contextRef="#ctx1" brushRef="#br0">22650 491 0,'0'0'22,"0"0"-21,0 0 13,0 0 2,0 0-15,0 0 14,0 0 0,0 0-14,0 0 14,0 0 1,14-6-10,14-1 9,15-14-14,14 7 14,-1 7 1,37 14-15,-72 0 13,0 0 2,0 14-15,1-8 20,-8 8-20,-7 7 14,0 7 0,-14-1-14,-22 35 14,-34 28 1,-22 7-15,14-42 13,14-6 2,0-8-10,-6 1 10,6-15-15,21-13 14,15 0 0,7-14-14,7-7 14,0 0 0,7 0-14,0 0 21,7 0-21,7 0 13,7 0 2,1 0-15,-1-7 14,7-7 0,15 7-14,-1 0 14,-6 7 0,-1 0-8,1 0 9,-15 0-15,0 0 13,0 0 2,-6 0-15,-1 0 14,0 0 0,7 0-14,0 0 20,-21 0-20,0 0 14,0 0 1</inkml:trace>
    </iact:actionData>
  </iact:action>
  <iact:action type="add" startTime="308128">
    <iact:property name="dataType"/>
    <iact:actionData xml:id="d85">
      <inkml:trace xmlns:inkml="http://www.w3.org/2003/InkML" xml:id="stk85" contextRef="#ctx1" brushRef="#br0">23756 540 0,'0'0'15,"21"7"1,21 21-15,1-1 13,6 29 2,8 34-10,-7 7 10,-8-14-15,1-28 13,-8-14 2,1-6-15,-8 0 14,-7-8 0,-7-20-14,-6 0 21,-1-7-21,-7 0 13,0 0 2,0 0-15</inkml:trace>
    </iact:actionData>
  </iact:action>
  <iact:action type="add" startTime="308413">
    <iact:property name="dataType"/>
    <iact:actionData xml:id="d86">
      <inkml:trace xmlns:inkml="http://www.w3.org/2003/InkML" xml:id="stk86" contextRef="#ctx1" brushRef="#br0">24344 436 0,'0'0'15,"0"0"1,-29 7-15,1 14 13,-36 41 2,8-7-15,-22 49 20,-43 90-20,-49-21 14,14 49 0,128-174-14,28-48 14,0 0 1</inkml:trace>
    </iact:actionData>
  </iact:action>
  <iact:action type="add" startTime="311418">
    <iact:property name="dataType"/>
    <iact:actionData xml:id="d87">
      <inkml:trace xmlns:inkml="http://www.w3.org/2003/InkML" xml:id="stk87" contextRef="#ctx1" brushRef="#br0">15343 2270 0,'0'0'1,"0"0"0,0 0 12,7 7 3,-7-7-1,0 0 1,0 7-15,0 0 12,0 0 3,0 7-15,-7 7 13,0 0 2,-7-1-15,-7 1 14,-1 0 0,1 0-14,0-1 20,7 8-20,0-7 30,-1 0-30,8-8 13,0 1 2,7-7-15,7-7 13,7 0 2,8 0-10,13-7 10,8-7-15,6 1 14,-6-1 0,-1 0-14,1 0 14,-1 7 0,-6 0-14,-8 0 21,-7 0-21,1 0 13,-1 1 2,-7-1-15,0 0 14,-7-7 0,0 0-14,-7-7 14,-7-6 0,-7-8-8,-7 0 9,-7 1-15,-1 6 13,-6 0 2,6 8-15,1-1 13,0 0 2,-1 0-15,1 1 20,28 20-20,0 0 14,0 0 0</inkml:trace>
    </iact:actionData>
  </iact:action>
  <iact:action type="add" startTime="320163">
    <iact:property name="dataType"/>
    <iact:actionData xml:id="d88">
      <inkml:trace xmlns:inkml="http://www.w3.org/2003/InkML" xml:id="stk88" contextRef="#ctx1" brushRef="#br0">16527 12931 0,'0'0'1,"0"7"0,0-7 12,0 0 3,0 0-15,0 0 14,0 0 1,0 0-15,0 0 13,7 0 2,0 0-15,7 7 13,7 0 2,1-1-15,-1-6 20,0 7-20,0 0 14,1 0 0,13-7-14,8 0 14,13 0 1,15 0-1,-7 0-14,-7 0 14,-15 0-9,1 0 10,-1 0-15,1 0 13,-1 0 2,15 0 0,14 0-15,0-7 13,-15 7 2,-13 0-10,-1 0-5,1 0 14,14 0 1,14 0-15,-1 0 13,1-7 2,-21 7-1,-8 0-14,-6 0 14,-1 0-8,-6 0 8,6 0-14,1 0 14,-1 0 1,0 0-1,8 7-14,-1-7 14,1 7 0,-1 0-8,-13 0-6,-8-7 14,0 0 0,-6 0-14,-1 0 14,-7 0 0,0 0 1,0 0-15,0 0 14,-7 0-9,7 0 10,-7 0-15,7 0 13,0 0 2,0 0-15,15 0 14,6 0 0,-28 0 1,0 0-9,0 0-6</inkml:trace>
    </iact:actionData>
  </iact:action>
  <iact:action type="add" startTime="321183">
    <iact:property name="dataType"/>
    <iact:actionData xml:id="d89">
      <inkml:trace xmlns:inkml="http://www.w3.org/2003/InkML" xml:id="stk89" contextRef="#ctx1" brushRef="#br0">20340 13035 0,'0'0'15,"0"0"-14,0 0 20,0 0-20,0 0 14,0 0 0,14 0-14,14 0 14,22 6 1,21 1-15,7-7 13,-15 0 2,-13 0-10,-8 0 10,15 0-15,0 0 13,0 0 2,-1 0-15,1 0 13,-15 0 2,-6 0 0,-8 0-10,-6 0-5,-8 0 14,0 0 1,-14 0-15,0 0 13,0 0 2</inkml:trace>
    </iact:actionData>
  </iact:action>
  <iact:action type="add" startTime="328932">
    <iact:property name="dataType"/>
    <iact:actionData xml:id="d90">
      <inkml:trace xmlns:inkml="http://www.w3.org/2003/InkML" xml:id="stk90" contextRef="#ctx1" brushRef="#br0">17852 13720 0,'0'0'1,"0"0"0,0 0 12,0 0 3,0 0-15,0 0 13,0 7 2,-7 7-15,0 6 14,0 8 3,0 7-17,0-1 14,0 8 1,-8 13-15,8 8 13,-7 20 2,7-14-15,0-14 14,0-6 0,0 6-9,0 0 10,7 1-15,0-56 13,0 0 2,0 0-15</inkml:trace>
    </iact:actionData>
  </iact:action>
  <iact:action type="add" startTime="330035">
    <iact:property name="dataType"/>
    <iact:actionData xml:id="d91">
      <inkml:trace xmlns:inkml="http://www.w3.org/2003/InkML" xml:id="stk91" contextRef="#ctx1" brushRef="#br0">18596 13374 0,'0'0'15,"0"0"1,0 0-15,0 0 13,0 0-13,0 0 14,0 0 1,0 0-1,7 7-8,0 0-6,15 0 13,13-1 2,8 1-15,6 0 14,1 7 0,-15-7-14,-6 0 14,-8 7 7,0 0-21,-7 6 14,8 8-14,-8 14 13,-7 13 2,-14 0-15,-7-6 14,-15-8 0,-13-6 1,-1-7-10,8-8 10,6-6-15,8-7 14,0 0-14,0-7 13,6 0 2,8 0-1,0 0-14,0 0 14,0 0-8,7 0 8,0 0-14,0 0 14,7 7 1,29 0-1,20 7-14,1 0 14,-15 0 0,1-1-8,-8 8 9,8 7-15,-1 0 13,-13 6 2,-1 15-15,-14-8 13,-7-6 2,-7-1-15,-7-13 20,0 0-20,-7 0 14,7-8 0,0 1-14,-7-7 14,0 0 1,-8 0-15,-6 0 13,0-7 2,-1 0-10,1-7 10,0 0-15,6 0 13,1 7 2,7 0-15,7 0 14,0 0 0,7 0-14,-7-7 20,7 7-20,0 0 14,0 0 1</inkml:trace>
    </iact:actionData>
  </iact:action>
  <iact:action type="add" startTime="334495">
    <iact:property name="dataType"/>
    <iact:actionData xml:id="d92">
      <inkml:trace xmlns:inkml="http://www.w3.org/2003/InkML" xml:id="stk92" contextRef="#ctx1" brushRef="#br0">15620 2783 0,'0'0'1,"0"0"0,0 0 12,0 0 3,0 0-7,0 0 6,0 0-14,0 0 14,0 0 1,0 0-15,0 0 13,0 0 2,0 0-15</inkml:trace>
    </iact:actionData>
  </iact:action>
  <iact:action type="add" startTime="336190">
    <iact:property name="dataType"/>
    <iact:actionData xml:id="d93">
      <inkml:trace xmlns:inkml="http://www.w3.org/2003/InkML" xml:id="stk93" contextRef="#ctx1" brushRef="#br0">16392 2326 0,'0'0'15,"0"0"1,0 0-15,0 0 20,0 0-20,0 0 14,0 0 0,0 0-14,0 0 14</inkml:trace>
    </iact:actionData>
  </iact:action>
  <iact:action type="add" startTime="336625">
    <iact:property name="dataType"/>
    <iact:actionData xml:id="d94">
      <inkml:trace xmlns:inkml="http://www.w3.org/2003/InkML" xml:id="stk94" contextRef="#ctx1" brushRef="#br0">17356 2111 0,'0'0'1,"0"0"13,0 0 2,0 0-15,0 0 13,0 0 2,0 0-15,0 0 14</inkml:trace>
    </iact:actionData>
  </iact:action>
  <iact:action type="add" startTime="348799">
    <iact:property name="dataType"/>
    <iact:actionData xml:id="d95">
      <inkml:trace xmlns:inkml="http://www.w3.org/2003/InkML" xml:id="stk95" contextRef="#ctx1" brushRef="#br0">18454 14447 0,'0'0'1,"0"0"0,0 0 12,0 0 3,0 0-15,0 0 13,0 0 2,0 0-15,8 0 14,-1 0 0,7 0-14,7 7 14,7 0 1,15-1-15,14 1 20,21 0-20,-15 0 13,-6 0 2,-14 0-15,-1 0 14,1 0 0,-1 0 1,1 0-15,-1-7 14,1 7-9,-1 0 10,-13 0-15,-8-1 13,0 1 2,-14-7-15,0 0 14,0 0 0,-7 0-14,0 0 20,0 0-20</inkml:trace>
    </iact:actionData>
  </iact:action>
  <iact:action type="add" startTime="353665">
    <iact:property name="dataType"/>
    <iact:actionData xml:id="d96">
      <inkml:trace xmlns:inkml="http://www.w3.org/2003/InkML" xml:id="stk96" contextRef="#ctx1" brushRef="#br0">19716 14592 0,'0'0'1,"0"0"0,0 0 12,0 0 3,0 0-15,0 0 13,0 0 2,0 0-15,7 0 14,7 0-4,0-7 4,1 7 1,6 0-15,-7 0 14,7 0-14,-7 0 13,8 0 2,-1 0-1,0-7-8,0 0-6,1 0 14,-1 0 0,0 1 1,8-1-15,-8 0 14,0 0 0,0 0-14,1 0 14,-8 7-9,-7 0 10,0 0-15,0 0 14,0 0 0,0 0 1,0 0-15,-7 0 13,0 0 2,0 0-9</inkml:trace>
    </iact:actionData>
  </iact:action>
  <iact:action type="add" startTime="355897">
    <iact:property name="dataType"/>
    <iact:actionData xml:id="d97">
      <inkml:trace xmlns:inkml="http://www.w3.org/2003/InkML" xml:id="stk97" contextRef="#ctx1" brushRef="#br0">18858 14509 0,'0'0'1,"0"0"0,0 0 0,0 0 0,0 0 0,0 0 0,0 7 8,0-7-8,0 0 14,0 0 0</inkml:trace>
    </iact:actionData>
  </iact:action>
  <iact:action type="add" startTime="359708">
    <iact:property name="dataType"/>
    <iact:actionData xml:id="d98">
      <inkml:trace xmlns:inkml="http://www.w3.org/2003/InkML" xml:id="stk98" contextRef="#ctx1" brushRef="#br0">19680 13346 0,'0'0'15,"0"0"-14,0 0 0,0 0 13,0 0-13,0 0 13,0 7 0,0 0-13,0 0 14,0 0 1,-7 0-1,0 0 1,0 0-15,0 6 14,0 1 0,0-7-8,0 7 8,0 0-14,-7 0 14,-1 0 1,1-1-15,0 1 13,0 0 2,0 0-15,7 0 20,0 0-20,-1-1 14,1 1 0,7 0 1,0 0-15,7 7 14,1-7-14,6 6 13,0 1 2,7 0-10,22 7 10,6-8-15,1-6 13,-8-7 2,1 7-15,-1-7 14,8 0 0,-7 0 1,-1 0-10,1 0-5,-1-7 14,-13 0 1,-8 0-15,-7 0 13,-7 0 2,0-7-15,-7 0 13,-7 0 2,7 7-9,0 0 8,0 0-14</inkml:trace>
    </iact:actionData>
  </iact:action>
  <iact:action type="add" startTime="360471">
    <iact:property name="dataType"/>
    <iact:actionData xml:id="d99">
      <inkml:trace xmlns:inkml="http://www.w3.org/2003/InkML" xml:id="stk99" contextRef="#ctx1" brushRef="#br0">20063 13256 0,'0'0'15,"0"0"-14,0 0 14,0 7 0,0 0-14,0 0 14,-7 7 1,0 6-15,0 1 20,0 0-20,0 7 13,0 6 2,0 1-15,0 6 14,-8 22 0,-6 13-14,7-21 14,0 1 0,0-8-8,6-6 9,1-1-15,0 1 13,0 6 2,0 8-15,7-1 13,7 0 2,-7-20-15,0 0 14,0-1-9,0 1 10,-7 13-1,7-48-14,0 0 14,0 0 1</inkml:trace>
    </iact:actionData>
  </iact:action>
  <iact:action type="add" startTime="364792">
    <iact:property name="dataType"/>
    <iact:actionData xml:id="d100">
      <inkml:trace xmlns:inkml="http://www.w3.org/2003/InkML" xml:id="stk100" contextRef="#ctx1" brushRef="#br0">20517 14412 0,'0'0'1,"0"0"0,0 0 12,0 0 3,0 0-15,0 0 13,0 0 2,0 0-15,7 0 20,14 0-20,7 0 14,8 0 0,6 0-14,-6 0 14,-15 0 1,7 0-15,1 0 13,13 7 2,15 0-10,14-7 10,0 0-15,-15 0 14,-6 0 0,-14 0-14,-8 0 14,-7 0 1,-7 0-15,0 0 20,-6 0-20,-1 0 13,0 0 2,0 0-15,-7 0 14,0 0 0,0 0-14,0 0 14,0 0 0,7 0-8,-7 0 9,0 0-15,0 0 13</inkml:trace>
    </iact:actionData>
  </iact:action>
  <iact:action type="add" startTime="367338">
    <iact:property name="dataType"/>
    <iact:actionData xml:id="d101">
      <inkml:trace xmlns:inkml="http://www.w3.org/2003/InkML" xml:id="stk101" contextRef="#ctx1" brushRef="#br0">18391 14668 0,'0'0'15,"0"0"1,7 7-15,0 0 20,0 0-20,0 0 13,0-7 2,7 0-15,8-7 14,-1 0 0,7 0-14,8 0 14,6 0 1,15 0-10,-1 7 10,1 0-1,0 0-14,-15 0 14,-6 0-14,-1 0 13,1 7 2,-1-7-15,-14 0 20,1 0-20,-1 0 14,-7 0 0,-7 0-14,0 0 14,-7 0 1,0 0-15,0 0 13,-7 0 2,-7-7-10,-7 0 9,-22-6-14,-13-1 14,-1 0 1,0 0-15,8 0 13,13 0 2,8 1 0,6 6-10,1 0-5,7 0 14,0 7 1,7-7-15,0 7 13,0 0 2,0 0-1,7 0-14,0 0 14,0 0-9,0 0 10,7 7-15,14 0 14,36 7 0,-57-14-14,0 0 14,0 0 1</inkml:trace>
    </iact:actionData>
  </iact:action>
  <iact:action type="add" startTime="369520">
    <iact:property name="dataType"/>
    <iact:actionData xml:id="d102">
      <inkml:trace xmlns:inkml="http://www.w3.org/2003/InkML" xml:id="stk102" contextRef="#ctx1" brushRef="#br0">20786 14814 0,'0'0'15,"0"0"-14,0 0 14,-7 0 0,0 0-14,-14 7 20,-8-1-20,-20 8 14,-8 0 1,0 7-15,-6-7 13,6 0 2,-14-1-15,-14 8 14,0-7 0,7 0-8,14 0 8,-7 0-14,-14-1 14,0 1 1,-7 0-15,21-7 13,14 0 2,-6 0-15,-8-14 20,0 0-20,7-7 14,7 0 0,15 0-14,-1-6 14,15-1 1,0 0-15,6 0 13,8 1 2,0 6-10,7 0 10,0-7-15,7 0 14,0 21 0,0 0-14,0 0 14</inkml:trace>
    </iact:actionData>
  </iact:action>
  <iact:action type="add" startTime="372216">
    <iact:property name="dataType"/>
    <iact:actionData xml:id="d103">
      <inkml:trace xmlns:inkml="http://www.w3.org/2003/InkML" xml:id="stk103" contextRef="#ctx1" brushRef="#br0">20935 13221 0,'0'0'15,"0"0"-14,0 0 14,0 0 0,0 7-14,-7 14 14,0 14 1,0-1-10,0 15 9,-1-1-14,1-13 14,7 0 1,0 6-15,0 1 13,0-1 2,7-6-15,8 6 20,6 1-20,7-8 13,1-6 2,6 0-15,-14-7 14,1-8 0,-8 1-14,0 0 14,-7-7 1,0 0-10,-7 0 10,-7 7-1,-7 6 1,-15 8-15,-13 0 14,-1 0 0,1-8-14,-1 1 20,-6 0-20,-8-7 14,0 0 1,1-8-15,56-6 13,0 0 2,0 0-15</inkml:trace>
    </iact:actionData>
  </iact:action>
  <iact:action type="add" startTime="372767">
    <iact:property name="dataType"/>
    <iact:actionData xml:id="d104">
      <inkml:trace xmlns:inkml="http://www.w3.org/2003/InkML" xml:id="stk104" contextRef="#ctx1" brushRef="#br0">20758 13519 0,'0'0'15,"0"0"1,0 0-10,7 0 10,21 0-15,43 0 14,42 7 0,-113-7-14,0 0 14,0 0 0</inkml:trace>
    </iact:actionData>
  </iact:action>
  <iact:action type="add" startTime="402119">
    <iact:property name="dataType"/>
    <iact:actionData xml:id="d105">
      <inkml:trace xmlns:inkml="http://www.w3.org/2003/InkML" xml:id="stk105" contextRef="#ctx0" brushRef="#br0">9988 5252 0,'-40'0'116,"-26"0"-115,26 0 13,-66 0-13,-26 0 14,0 0-14,-53 0 13,-1 0-13,1 0 14,0-26-9,26 26-5,1 0 14,25 0 0,1 0-14,26 0 14,-13 0-14,40 0 14,-1 0-14,41 0 13,-1 0-13,-66 0 14,80-14-9,-1 14-5,1 0 14,-1 0-14,1 0 14,-1 0 0,14 0-14,0 0 14,-40 0-14,13 0 13,-26 0-13,13 0 0,-26 0 13,13 0-7,26 0-6,-39 0 13,52 0-13,14 0 14,0 0-14,-1 0 67,1 0-52,0 0-15,-27 0 13,14 0-13,-14 0 14,14 0 0,12 0-14,-12 0 14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 sz="1200" i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defRPr sz="1200" i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0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200" i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defRPr sz="1200" i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968AA29C-BB98-49C1-AC9F-D66618E268F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171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2A58F8-448F-4D35-93F1-5340608AFFF9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73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20CCCC-3FE6-4FCF-AA76-E93323A7F3D8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15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202963-544B-46CC-AF27-8B99EE1D4B86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218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1BF2ED-DDEF-430C-88A1-C9699FDD8AEB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比如集合</a:t>
            </a:r>
            <a:r>
              <a:rPr lang="en-US" altLang="zh-CN">
                <a:ea typeface="宋体" charset="-122"/>
              </a:rPr>
              <a:t>{a,b,c}</a:t>
            </a:r>
            <a:r>
              <a:rPr lang="zh-CN" altLang="en-US">
                <a:ea typeface="宋体" charset="-122"/>
              </a:rPr>
              <a:t>和</a:t>
            </a:r>
            <a:r>
              <a:rPr lang="en-US" altLang="zh-CN">
                <a:ea typeface="宋体" charset="-122"/>
              </a:rPr>
              <a:t>{1,2,3}</a:t>
            </a:r>
          </a:p>
          <a:p>
            <a:pPr eaLnBrk="1" hangingPunct="1"/>
            <a:r>
              <a:rPr lang="en-US" altLang="zh-CN">
                <a:ea typeface="宋体" charset="-122"/>
              </a:rPr>
              <a:t>N</a:t>
            </a:r>
            <a:r>
              <a:rPr lang="zh-CN" altLang="en-US">
                <a:ea typeface="宋体" charset="-122"/>
              </a:rPr>
              <a:t>！</a:t>
            </a:r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079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E99E5D-54CE-4206-AD8C-858D44ED9D4C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>
                <a:ea typeface="宋体" charset="-122"/>
              </a:rPr>
              <a:t>在</a:t>
            </a:r>
            <a:r>
              <a:rPr lang="en-US" altLang="zh-CN">
                <a:ea typeface="宋体" charset="-122"/>
              </a:rPr>
              <a:t>n</a:t>
            </a:r>
            <a:r>
              <a:rPr lang="zh-CN" altLang="en-US">
                <a:ea typeface="宋体" charset="-122"/>
              </a:rPr>
              <a:t>个最小正整数集合的两个排列不等的第一位置，如果一个排列的数比另一个小，则这个排列按照字典序排在另一个的前面。</a:t>
            </a:r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7734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A57643-373F-424B-9DCB-D068F3974E89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>
                <a:ea typeface="宋体" charset="-122"/>
              </a:rPr>
              <a:t>如果</a:t>
            </a:r>
            <a:r>
              <a:rPr lang="en-US" altLang="zh-CN" i="1">
                <a:ea typeface="仿宋_GB2312" pitchFamily="49" charset="-122"/>
              </a:rPr>
              <a:t>a</a:t>
            </a:r>
            <a:r>
              <a:rPr lang="en-US" altLang="zh-CN" i="1" baseline="-25000">
                <a:ea typeface="仿宋_GB2312" pitchFamily="49" charset="-122"/>
              </a:rPr>
              <a:t>n</a:t>
            </a:r>
            <a:r>
              <a:rPr lang="en-US" altLang="zh-CN" baseline="-25000">
                <a:ea typeface="仿宋_GB2312" pitchFamily="49" charset="-122"/>
              </a:rPr>
              <a:t>-2</a:t>
            </a:r>
            <a:r>
              <a:rPr lang="en-US" altLang="zh-CN">
                <a:ea typeface="仿宋_GB2312" pitchFamily="49" charset="-122"/>
              </a:rPr>
              <a:t> &gt; </a:t>
            </a:r>
            <a:r>
              <a:rPr lang="en-US" altLang="zh-CN" i="1">
                <a:ea typeface="仿宋_GB2312" pitchFamily="49" charset="-122"/>
              </a:rPr>
              <a:t>a</a:t>
            </a:r>
            <a:r>
              <a:rPr lang="en-US" altLang="zh-CN" i="1" baseline="-25000">
                <a:ea typeface="仿宋_GB2312" pitchFamily="49" charset="-122"/>
              </a:rPr>
              <a:t>n</a:t>
            </a:r>
            <a:r>
              <a:rPr lang="en-US" altLang="zh-CN" baseline="-25000">
                <a:ea typeface="仿宋_GB2312" pitchFamily="49" charset="-122"/>
              </a:rPr>
              <a:t>-1</a:t>
            </a:r>
            <a:r>
              <a:rPr lang="en-US" altLang="zh-CN" i="1" baseline="-25000">
                <a:ea typeface="仿宋_GB2312" pitchFamily="49" charset="-122"/>
              </a:rPr>
              <a:t> </a:t>
            </a:r>
            <a:r>
              <a:rPr lang="zh-CN" altLang="en-US">
                <a:ea typeface="仿宋_GB2312" pitchFamily="49" charset="-122"/>
              </a:rPr>
              <a:t>呢？交换这三项获得不了下一个较大的数，这时要看后四项</a:t>
            </a:r>
            <a:endParaRPr lang="en-US" altLang="zh-CN">
              <a:ea typeface="仿宋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>
                <a:ea typeface="仿宋_GB2312" pitchFamily="49" charset="-122"/>
              </a:rPr>
              <a:t>因此可得出一般描述。</a:t>
            </a:r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74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05176B-72E8-4145-BAF4-FA619CE6CB15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>
                <a:ea typeface="宋体" charset="-122"/>
              </a:rPr>
              <a:t>从</a:t>
            </a:r>
            <a:r>
              <a:rPr lang="en-US" altLang="zh-CN">
                <a:ea typeface="宋体" charset="-122"/>
              </a:rPr>
              <a:t>123</a:t>
            </a:r>
            <a:r>
              <a:rPr lang="zh-CN" altLang="en-US">
                <a:ea typeface="宋体" charset="-122"/>
              </a:rPr>
              <a:t>，</a:t>
            </a:r>
            <a:r>
              <a:rPr lang="en-US" altLang="zh-CN">
                <a:ea typeface="宋体" charset="-122"/>
              </a:rPr>
              <a:t>132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213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231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312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321</a:t>
            </a:r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045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377B1-CA48-43F1-9B78-52DC1126B92D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4434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B8A07-77EA-452F-906C-2DB5041CE53D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对应的算法如下</a:t>
            </a:r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204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DBA81-30C1-4EB8-B6FE-C69249EB0208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711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349FDA-4884-4EB9-94AA-82320006FCA5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796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서식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3525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14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1752600"/>
            <a:ext cx="9144000" cy="990600"/>
          </a:xfrm>
        </p:spPr>
        <p:txBody>
          <a:bodyPr/>
          <a:lstStyle>
            <a:lvl1pPr algn="ctr">
              <a:defRPr sz="5000">
                <a:solidFill>
                  <a:srgbClr val="00009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14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819400"/>
            <a:ext cx="91440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300">
                <a:solidFill>
                  <a:srgbClr val="99CC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AE5D051-F711-4249-8D8A-947378E98D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BFC82-D9D5-402B-95B4-D327A297300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4475" y="228600"/>
            <a:ext cx="2009775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1975" y="228600"/>
            <a:ext cx="588010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3E31C-6A0A-4EE7-A2FD-BBABB348832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1975" y="228600"/>
            <a:ext cx="8042275" cy="579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90670-90EC-45CC-BAB8-C52D188742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1AA7D-2381-437B-8A47-6BBEBDA8B8E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52ECA-D940-4A17-BBF4-24D1EA5D0F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1975" y="1295400"/>
            <a:ext cx="39433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725" y="1295400"/>
            <a:ext cx="3944938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43A6B-C9DF-406F-9DF6-61BA9B4AB3E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B41B2-A834-4711-B16E-B10950DA8A1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D9CBC-67F2-463F-877A-AB593A1A80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A43EE-0C06-4756-A86A-56A116CC97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8BFC1-739C-4294-AC90-8DBB1764A5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F3E26D-6387-4EE7-A7F8-721C96BA04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서식1-1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53525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1975" y="228600"/>
            <a:ext cx="80422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zh-CN"/>
              <a:t> </a:t>
            </a:r>
            <a:endParaRPr lang="en-US" altLang="ko-KR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1975" y="1295400"/>
            <a:ext cx="80406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zh-CN"/>
              <a:t> </a:t>
            </a:r>
            <a:endParaRPr lang="en-US" altLang="ko-KR"/>
          </a:p>
          <a:p>
            <a:pPr lvl="1"/>
            <a:r>
              <a:rPr lang="ko-KR" altLang="zh-CN"/>
              <a:t> </a:t>
            </a:r>
            <a:endParaRPr lang="en-US" altLang="ko-KR"/>
          </a:p>
          <a:p>
            <a:pPr lvl="2"/>
            <a:r>
              <a:rPr lang="ko-KR" altLang="zh-CN"/>
              <a:t> </a:t>
            </a:r>
            <a:endParaRPr lang="en-US" altLang="ko-KR"/>
          </a:p>
          <a:p>
            <a:pPr lvl="3"/>
            <a:r>
              <a:rPr lang="ko-KR" altLang="zh-CN"/>
              <a:t> </a:t>
            </a:r>
            <a:endParaRPr lang="en-US" altLang="ko-KR"/>
          </a:p>
          <a:p>
            <a:pPr lvl="4"/>
            <a:r>
              <a:rPr lang="ko-KR" altLang="zh-CN"/>
              <a:t> </a:t>
            </a:r>
            <a:endParaRPr lang="en-US" altLang="ko-KR"/>
          </a:p>
        </p:txBody>
      </p:sp>
      <p:sp>
        <p:nvSpPr>
          <p:cNvPr id="2304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 sz="1400" i="0">
                <a:latin typeface="华文中宋" pitchFamily="2" charset="-122"/>
                <a:ea typeface="华文中宋" pitchFamily="2" charset="-122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04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1">
              <a:defRPr sz="1400" i="0">
                <a:ea typeface="华文中宋" pitchFamily="2" charset="-122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04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defRPr sz="1400" i="0">
                <a:ea typeface="华文中宋" pitchFamily="2" charset="-122"/>
              </a:defRPr>
            </a:lvl1pPr>
          </a:lstStyle>
          <a:p>
            <a:pPr>
              <a:defRPr/>
            </a:pPr>
            <a:fld id="{206A25F1-8737-4264-8837-FF785B5A254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31752" name="Picture 8" descr="swpu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02388" y="6350000"/>
            <a:ext cx="274161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4" r:id="rId2"/>
    <p:sldLayoutId id="2147483893" r:id="rId3"/>
    <p:sldLayoutId id="2147483892" r:id="rId4"/>
    <p:sldLayoutId id="2147483891" r:id="rId5"/>
    <p:sldLayoutId id="2147483890" r:id="rId6"/>
    <p:sldLayoutId id="2147483889" r:id="rId7"/>
    <p:sldLayoutId id="2147483888" r:id="rId8"/>
    <p:sldLayoutId id="2147483887" r:id="rId9"/>
    <p:sldLayoutId id="2147483886" r:id="rId10"/>
    <p:sldLayoutId id="2147483885" r:id="rId11"/>
    <p:sldLayoutId id="214748388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Times New Roman" pitchFamily="18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Times New Roman" pitchFamily="18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Times New Roman" pitchFamily="18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Times New Roman" pitchFamily="18" charset="0"/>
          <a:ea typeface="华文细黑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Times New Roman" pitchFamily="18" charset="0"/>
          <a:ea typeface="华文细黑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Times New Roman" pitchFamily="18" charset="0"/>
          <a:ea typeface="华文细黑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Times New Roman" pitchFamily="18" charset="0"/>
          <a:ea typeface="华文细黑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Times New Roman" pitchFamily="18" charset="0"/>
          <a:ea typeface="华文细黑" pitchFamily="2" charset="-122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itchFamily="2" charset="2"/>
        <a:buChar char="v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Times New Roman" pitchFamily="18" charset="0"/>
        <a:buChar char="–"/>
        <a:defRPr kumimoji="1" sz="2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itchFamily="2" charset="2"/>
        <a:buChar char=""/>
        <a:defRPr kumimoji="1" sz="2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0.m4a"/><Relationship Id="rId7" Type="http://schemas.openxmlformats.org/officeDocument/2006/relationships/image" Target="../media/image15.pn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microsoft.com/office/2011/relationships/inkAction" Target="../ink/inkAction9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10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microsoft.com/office/2011/relationships/inkAction" Target="../ink/inkAction2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m4a"/><Relationship Id="rId7" Type="http://schemas.openxmlformats.org/officeDocument/2006/relationships/image" Target="../media/image7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microsoft.com/office/2011/relationships/inkAction" Target="../ink/inkAction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microsoft.com/office/2011/relationships/inkAction" Target="../ink/inkAction4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microsoft.com/office/2011/relationships/inkAction" Target="../ink/inkAction5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7.m4a"/><Relationship Id="rId7" Type="http://schemas.microsoft.com/office/2011/relationships/inkAction" Target="../ink/inkAction6.xml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8.m4a"/><Relationship Id="rId7" Type="http://schemas.openxmlformats.org/officeDocument/2006/relationships/image" Target="../media/image12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microsoft.com/office/2011/relationships/inkAction" Target="../ink/inkAction7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8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6318250" cy="541338"/>
          </a:xfrm>
        </p:spPr>
        <p:txBody>
          <a:bodyPr/>
          <a:lstStyle/>
          <a:p>
            <a:pPr eaLnBrk="1" hangingPunct="1"/>
            <a:endParaRPr lang="zh-CN" altLang="zh-CN" sz="280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0125" y="1500188"/>
            <a:ext cx="6380163" cy="4737100"/>
          </a:xfrm>
        </p:spPr>
        <p:txBody>
          <a:bodyPr/>
          <a:lstStyle/>
          <a:p>
            <a:pPr marL="0" indent="187325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/>
              <a:t>3.1 </a:t>
            </a:r>
            <a:r>
              <a:rPr lang="zh-CN" altLang="en-US"/>
              <a:t>计数的基础</a:t>
            </a:r>
          </a:p>
          <a:p>
            <a:pPr marL="0" indent="187325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/>
              <a:t>3.2 </a:t>
            </a:r>
            <a:r>
              <a:rPr lang="zh-CN" altLang="en-US"/>
              <a:t>鸽巢原理</a:t>
            </a:r>
          </a:p>
          <a:p>
            <a:pPr marL="0" indent="187325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/>
              <a:t>3.3 </a:t>
            </a:r>
            <a:r>
              <a:rPr lang="zh-CN" altLang="en-US"/>
              <a:t>排列与组合</a:t>
            </a:r>
            <a:endParaRPr lang="en-US" altLang="zh-CN"/>
          </a:p>
          <a:p>
            <a:pPr marL="0" indent="187325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/>
              <a:t>3.5 </a:t>
            </a:r>
            <a:r>
              <a:rPr lang="zh-CN" altLang="en-US"/>
              <a:t>一般性的排列与组合</a:t>
            </a:r>
          </a:p>
          <a:p>
            <a:pPr marL="0" indent="187325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>
                <a:solidFill>
                  <a:srgbClr val="C00000"/>
                </a:solidFill>
              </a:rPr>
              <a:t>3.6 </a:t>
            </a:r>
            <a:r>
              <a:rPr lang="zh-CN" altLang="en-US">
                <a:solidFill>
                  <a:srgbClr val="C00000"/>
                </a:solidFill>
              </a:rPr>
              <a:t>生成排列和组合</a:t>
            </a:r>
            <a:endParaRPr lang="zh-CN" altLang="en-US">
              <a:solidFill>
                <a:srgbClr val="C00000"/>
              </a:solidFill>
              <a:latin typeface="宋体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1B6DF2D-3D42-4512-8383-9611326E2D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52880" y="239544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1B6DF2D-3D42-4512-8383-9611326E2D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3520" y="238608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130171E-B365-4BB1-BA57-F78543DF1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533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95400"/>
            <a:ext cx="8643938" cy="4491038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buClr>
                <a:srgbClr val="00A249"/>
              </a:buClr>
              <a:buFont typeface="Webdings" pitchFamily="18" charset="2"/>
              <a:buChar char="B"/>
              <a:defRPr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生成集合</a:t>
            </a:r>
            <a:r>
              <a:rPr lang="en-US" altLang="zh-CN" dirty="0">
                <a:solidFill>
                  <a:srgbClr val="C00000"/>
                </a:solidFill>
              </a:rPr>
              <a:t>{1,2,…,</a:t>
            </a:r>
            <a:r>
              <a:rPr lang="en-US" altLang="zh-CN" i="1" dirty="0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}</a:t>
            </a:r>
            <a:r>
              <a:rPr lang="zh-CN" altLang="en-US" dirty="0">
                <a:solidFill>
                  <a:srgbClr val="C00000"/>
                </a:solidFill>
              </a:rPr>
              <a:t>的</a:t>
            </a:r>
            <a:r>
              <a:rPr lang="en-US" altLang="zh-CN" i="1" dirty="0">
                <a:solidFill>
                  <a:srgbClr val="C00000"/>
                </a:solidFill>
              </a:rPr>
              <a:t>r-</a:t>
            </a:r>
            <a:r>
              <a:rPr lang="zh-CN" altLang="en-US" dirty="0">
                <a:solidFill>
                  <a:srgbClr val="C00000"/>
                </a:solidFill>
              </a:rPr>
              <a:t>组合</a:t>
            </a:r>
            <a:endParaRPr lang="en-US" altLang="zh-CN" dirty="0">
              <a:solidFill>
                <a:srgbClr val="C00000"/>
              </a:solidFill>
            </a:endParaRPr>
          </a:p>
          <a:p>
            <a:pPr marL="898525" lvl="2" indent="-361950" eaLnBrk="1" hangingPunct="1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组合可以表示成一个长为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的序列，这个序列按照递增的顺序包含了这个子集中的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个元素，使用这些序列上的字典顺序可以列出这些组合。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98525" lvl="2" indent="-361950" eaLnBrk="1" hangingPunct="1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</a:t>
            </a:r>
            <a:r>
              <a:rPr lang="en-US" altLang="zh-CN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en-US" altLang="zh-CN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后面的下一个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组合：首先找到序列中使得</a:t>
            </a:r>
            <a:r>
              <a:rPr lang="en-US" altLang="zh-CN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zh-CN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≠ 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CN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altLang="zh-CN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的最后元素</a:t>
            </a:r>
            <a:r>
              <a:rPr lang="en-US" altLang="zh-CN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，然后用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代替</a:t>
            </a:r>
            <a:r>
              <a:rPr lang="en-US" altLang="zh-CN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，且对于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+1,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+2,…,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</a:t>
            </a:r>
            <a:r>
              <a:rPr lang="en-US" altLang="zh-CN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代替</a:t>
            </a:r>
            <a:r>
              <a:rPr lang="en-US" altLang="zh-CN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如集合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{1,2,3,4,5,6}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在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{1,2,5,6}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后面的下一个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4-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组合是？</a:t>
            </a:r>
          </a:p>
        </p:txBody>
      </p:sp>
      <p:sp>
        <p:nvSpPr>
          <p:cNvPr id="75778" name="Rectangle 5"/>
          <p:cNvSpPr>
            <a:spLocks noChangeArrowheads="1"/>
          </p:cNvSpPr>
          <p:nvPr/>
        </p:nvSpPr>
        <p:spPr bwMode="auto">
          <a:xfrm>
            <a:off x="0" y="3309938"/>
            <a:ext cx="184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/>
            <a:endParaRPr lang="zh-CN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90538" y="0"/>
            <a:ext cx="81534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600" i="0">
                <a:solidFill>
                  <a:schemeClr val="bg1"/>
                </a:solidFill>
              </a:rPr>
              <a:t>3.6 </a:t>
            </a:r>
            <a:r>
              <a:rPr lang="zh-CN" altLang="en-US" sz="3600" i="0">
                <a:solidFill>
                  <a:schemeClr val="bg1"/>
                </a:solidFill>
              </a:rPr>
              <a:t>生成排列和组合</a:t>
            </a:r>
            <a:br>
              <a:rPr lang="zh-CN" altLang="en-US" sz="2400" i="0">
                <a:solidFill>
                  <a:schemeClr val="bg1"/>
                </a:solidFill>
              </a:rPr>
            </a:br>
            <a:r>
              <a:rPr lang="en-US" altLang="zh-CN" sz="3200" i="0">
                <a:solidFill>
                  <a:schemeClr val="bg1"/>
                </a:solidFill>
                <a:ea typeface="黑体" pitchFamily="2" charset="-122"/>
              </a:rPr>
              <a:t>Generating Permutations and Combinations</a:t>
            </a:r>
            <a:endParaRPr lang="en-US" altLang="zh-CN" sz="3800" i="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6313" y="5786438"/>
            <a:ext cx="1517650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zh-CN" i="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{1,3,4,5}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69F57AF-B59B-488D-A2B7-5453685221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2600" y="156960"/>
              <a:ext cx="7311600" cy="5615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69F57AF-B59B-488D-A2B7-5453685221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3240" y="147600"/>
                <a:ext cx="7330320" cy="563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00A9024-76EC-4CE6-8A13-505ED17489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061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5"/>
          <p:cNvSpPr>
            <a:spLocks noChangeArrowheads="1"/>
          </p:cNvSpPr>
          <p:nvPr/>
        </p:nvSpPr>
        <p:spPr bwMode="auto">
          <a:xfrm>
            <a:off x="0" y="3309938"/>
            <a:ext cx="184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/>
            <a:endParaRPr lang="zh-CN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90538" y="0"/>
            <a:ext cx="81534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600" i="0">
                <a:solidFill>
                  <a:schemeClr val="bg1"/>
                </a:solidFill>
              </a:rPr>
              <a:t>3.6 </a:t>
            </a:r>
            <a:r>
              <a:rPr lang="zh-CN" altLang="en-US" sz="3600" i="0">
                <a:solidFill>
                  <a:schemeClr val="bg1"/>
                </a:solidFill>
              </a:rPr>
              <a:t>生成排列和组合</a:t>
            </a:r>
            <a:br>
              <a:rPr lang="zh-CN" altLang="en-US" sz="2400" i="0">
                <a:solidFill>
                  <a:schemeClr val="bg1"/>
                </a:solidFill>
              </a:rPr>
            </a:br>
            <a:r>
              <a:rPr lang="en-US" altLang="zh-CN" sz="3200" i="0">
                <a:solidFill>
                  <a:schemeClr val="bg1"/>
                </a:solidFill>
                <a:ea typeface="黑体" pitchFamily="2" charset="-122"/>
              </a:rPr>
              <a:t>Generating Permutations and Combinations</a:t>
            </a:r>
            <a:endParaRPr lang="en-US" altLang="zh-CN" sz="3800" i="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50" y="1262063"/>
            <a:ext cx="553085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zh-CN" altLang="en-US" i="0" dirty="0">
                <a:latin typeface="+mn-lt"/>
                <a:ea typeface="楷体_GB2312" pitchFamily="49" charset="-122"/>
              </a:rPr>
              <a:t>按字典序生成下一个</a:t>
            </a:r>
            <a:r>
              <a:rPr lang="en-US" altLang="zh-CN" dirty="0">
                <a:latin typeface="+mn-lt"/>
                <a:ea typeface="楷体_GB2312" pitchFamily="49" charset="-122"/>
              </a:rPr>
              <a:t>r-</a:t>
            </a:r>
            <a:r>
              <a:rPr lang="zh-CN" altLang="en-US" i="0" dirty="0">
                <a:latin typeface="+mn-lt"/>
                <a:ea typeface="楷体_GB2312" pitchFamily="49" charset="-122"/>
              </a:rPr>
              <a:t>组合的算法</a:t>
            </a: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625" y="1857375"/>
            <a:ext cx="7875588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4BBBE6C-42D6-46DF-A51F-EABA1E156A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1880" y="2228760"/>
              <a:ext cx="5629680" cy="3119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4BBBE6C-42D6-46DF-A51F-EABA1E156A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520" y="2219400"/>
                <a:ext cx="5648400" cy="3138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2B52B59-F71E-4BCD-84D9-6BFA247A4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862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38" y="0"/>
            <a:ext cx="8153400" cy="1000125"/>
          </a:xfrm>
        </p:spPr>
        <p:txBody>
          <a:bodyPr/>
          <a:lstStyle/>
          <a:p>
            <a:pPr eaLnBrk="1" hangingPunct="1"/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3.6 </a:t>
            </a:r>
            <a:r>
              <a:rPr lang="zh-CN" altLang="en-US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生成排列和组合</a:t>
            </a:r>
            <a:b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Generating Permutations and Combinations</a:t>
            </a: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419225"/>
            <a:ext cx="8429625" cy="4724400"/>
          </a:xfrm>
        </p:spPr>
        <p:txBody>
          <a:bodyPr/>
          <a:lstStyle/>
          <a:p>
            <a:pPr marL="441325" indent="-441325" algn="just" eaLnBrk="1" hangingPunct="1">
              <a:lnSpc>
                <a:spcPct val="120000"/>
              </a:lnSpc>
              <a:spcBef>
                <a:spcPts val="600"/>
              </a:spcBef>
              <a:buClr>
                <a:srgbClr val="00A249"/>
              </a:buClr>
              <a:buFont typeface="Webdings" pitchFamily="18" charset="2"/>
              <a:buChar char=""/>
              <a:defRPr/>
            </a:pPr>
            <a:r>
              <a:rPr lang="zh-CN" altLang="en-US" b="1" dirty="0"/>
              <a:t>在实际应用中，往往不仅需要计数，而且要把各种情况都枚举出来。</a:t>
            </a:r>
            <a:endParaRPr lang="en-US" altLang="zh-CN" b="1" dirty="0"/>
          </a:p>
          <a:p>
            <a:pPr marL="441325" indent="-441325" algn="just" eaLnBrk="1" hangingPunct="1">
              <a:lnSpc>
                <a:spcPct val="120000"/>
              </a:lnSpc>
              <a:spcBef>
                <a:spcPts val="600"/>
              </a:spcBef>
              <a:buClr>
                <a:srgbClr val="00A249"/>
              </a:buClr>
              <a:buFont typeface="Webdings" pitchFamily="18" charset="2"/>
              <a:buChar char=""/>
              <a:defRPr/>
            </a:pPr>
            <a:r>
              <a:rPr lang="zh-CN" altLang="en-US" b="1" dirty="0">
                <a:solidFill>
                  <a:srgbClr val="C00000"/>
                </a:solidFill>
              </a:rPr>
              <a:t>生成排列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841375" lvl="1" indent="-441325" algn="just" eaLnBrk="1" hangingPunct="1">
              <a:lnSpc>
                <a:spcPct val="120000"/>
              </a:lnSpc>
              <a:spcBef>
                <a:spcPts val="600"/>
              </a:spcBef>
              <a:buClr>
                <a:srgbClr val="00A249"/>
              </a:buClr>
              <a:buFont typeface="Webdings" pitchFamily="18" charset="2"/>
              <a:buChar char="²"/>
              <a:defRPr/>
            </a:pPr>
            <a:r>
              <a:rPr lang="zh-CN" altLang="en-US" b="1" dirty="0">
                <a:ea typeface="仿宋_GB2312" pitchFamily="49" charset="-122"/>
              </a:rPr>
              <a:t>任何</a:t>
            </a:r>
            <a:r>
              <a:rPr lang="en-US" altLang="zh-CN" b="1" i="1" dirty="0">
                <a:ea typeface="仿宋_GB2312" pitchFamily="49" charset="-122"/>
              </a:rPr>
              <a:t>n</a:t>
            </a:r>
            <a:r>
              <a:rPr lang="zh-CN" altLang="en-US" b="1" dirty="0">
                <a:ea typeface="仿宋_GB2312" pitchFamily="49" charset="-122"/>
              </a:rPr>
              <a:t>元素集合可与集合</a:t>
            </a:r>
            <a:r>
              <a:rPr lang="en-US" altLang="zh-CN" b="1" dirty="0">
                <a:ea typeface="仿宋_GB2312" pitchFamily="49" charset="-122"/>
              </a:rPr>
              <a:t>{1,2,…,</a:t>
            </a:r>
            <a:r>
              <a:rPr lang="en-US" altLang="zh-CN" b="1" i="1" dirty="0">
                <a:ea typeface="仿宋_GB2312" pitchFamily="49" charset="-122"/>
              </a:rPr>
              <a:t>n</a:t>
            </a:r>
            <a:r>
              <a:rPr lang="en-US" altLang="zh-CN" b="1" dirty="0">
                <a:ea typeface="仿宋_GB2312" pitchFamily="49" charset="-122"/>
              </a:rPr>
              <a:t>}</a:t>
            </a:r>
            <a:r>
              <a:rPr lang="zh-CN" altLang="en-US" b="1" dirty="0">
                <a:ea typeface="仿宋_GB2312" pitchFamily="49" charset="-122"/>
              </a:rPr>
              <a:t>建立一一对应</a:t>
            </a:r>
            <a:endParaRPr lang="en-US" altLang="zh-CN" b="1" dirty="0">
              <a:ea typeface="仿宋_GB2312" pitchFamily="49" charset="-122"/>
            </a:endParaRPr>
          </a:p>
          <a:p>
            <a:pPr marL="841375" lvl="1" indent="-441325" algn="just" eaLnBrk="1" hangingPunct="1">
              <a:lnSpc>
                <a:spcPct val="120000"/>
              </a:lnSpc>
              <a:spcBef>
                <a:spcPts val="600"/>
              </a:spcBef>
              <a:buClr>
                <a:srgbClr val="00A249"/>
              </a:buClr>
              <a:buFont typeface="Webdings" pitchFamily="18" charset="2"/>
              <a:buChar char="²"/>
              <a:defRPr/>
            </a:pPr>
            <a:r>
              <a:rPr lang="en-US" altLang="zh-CN" b="1" i="1" dirty="0">
                <a:ea typeface="仿宋_GB2312" pitchFamily="49" charset="-122"/>
              </a:rPr>
              <a:t>n</a:t>
            </a:r>
            <a:r>
              <a:rPr lang="zh-CN" altLang="en-US" b="1" dirty="0">
                <a:ea typeface="仿宋_GB2312" pitchFamily="49" charset="-122"/>
              </a:rPr>
              <a:t>元素集合的所有排列：生成</a:t>
            </a:r>
            <a:r>
              <a:rPr lang="en-US" altLang="zh-CN" b="1" i="1" dirty="0">
                <a:ea typeface="仿宋_GB2312" pitchFamily="49" charset="-122"/>
              </a:rPr>
              <a:t>n</a:t>
            </a:r>
            <a:r>
              <a:rPr lang="zh-CN" altLang="en-US" b="1" dirty="0">
                <a:ea typeface="仿宋_GB2312" pitchFamily="49" charset="-122"/>
              </a:rPr>
              <a:t>个最小正整数的排列，然后用对应的元素替换这些整数</a:t>
            </a:r>
            <a:endParaRPr lang="en-US" altLang="zh-CN" b="1" dirty="0">
              <a:ea typeface="仿宋_GB2312" pitchFamily="49" charset="-122"/>
            </a:endParaRPr>
          </a:p>
          <a:p>
            <a:pPr marL="841375" lvl="1" indent="-441325" algn="just" eaLnBrk="1" hangingPunct="1">
              <a:lnSpc>
                <a:spcPct val="120000"/>
              </a:lnSpc>
              <a:spcBef>
                <a:spcPts val="600"/>
              </a:spcBef>
              <a:buClr>
                <a:srgbClr val="00A249"/>
              </a:buClr>
              <a:buFont typeface="Webdings" pitchFamily="18" charset="2"/>
              <a:buChar char="²"/>
              <a:defRPr/>
            </a:pPr>
            <a:r>
              <a:rPr lang="zh-CN" altLang="en-US" b="1" dirty="0">
                <a:ea typeface="仿宋_GB2312" pitchFamily="49" charset="-122"/>
              </a:rPr>
              <a:t>生成  </a:t>
            </a:r>
            <a:r>
              <a:rPr lang="en-US" altLang="zh-CN" b="1" i="1" dirty="0">
                <a:ea typeface="仿宋_GB2312" pitchFamily="49" charset="-122"/>
              </a:rPr>
              <a:t>n</a:t>
            </a:r>
            <a:r>
              <a:rPr lang="zh-CN" altLang="en-US" b="1" dirty="0">
                <a:ea typeface="仿宋_GB2312" pitchFamily="49" charset="-122"/>
              </a:rPr>
              <a:t>个最小正整数的全排列  的算法有很多，以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字典序</a:t>
            </a:r>
            <a:r>
              <a:rPr lang="zh-CN" altLang="en-US" b="1" dirty="0">
                <a:ea typeface="仿宋_GB2312" pitchFamily="49" charset="-122"/>
              </a:rPr>
              <a:t>为基础的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排列生成算法 </a:t>
            </a: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endParaRPr lang="zh-CN" altLang="en-US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0848DA9-6A87-446D-B687-4729D8C867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3120" y="3090960"/>
              <a:ext cx="4991400" cy="2914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0848DA9-6A87-446D-B687-4729D8C86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3760" y="3081600"/>
                <a:ext cx="5010120" cy="2933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5C317BC-DD96-46EC-AE6C-BC25DBAFC6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2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38" y="0"/>
            <a:ext cx="8153400" cy="1000125"/>
          </a:xfrm>
        </p:spPr>
        <p:txBody>
          <a:bodyPr/>
          <a:lstStyle/>
          <a:p>
            <a:pPr eaLnBrk="1" hangingPunct="1"/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3.6 </a:t>
            </a:r>
            <a:r>
              <a:rPr lang="zh-CN" altLang="en-US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生成排列和组合</a:t>
            </a:r>
            <a:b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Generating Permutations and Combinations</a:t>
            </a: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419225"/>
            <a:ext cx="8429625" cy="4724400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spcBef>
                <a:spcPts val="600"/>
              </a:spcBef>
              <a:buClr>
                <a:srgbClr val="00A249"/>
              </a:buClr>
              <a:buFont typeface="Webdings" pitchFamily="18" charset="2"/>
              <a:buChar char="²"/>
              <a:defRPr/>
            </a:pPr>
            <a:r>
              <a:rPr lang="zh-CN" altLang="en-US" b="1" dirty="0"/>
              <a:t>字典序 </a:t>
            </a:r>
            <a:r>
              <a:rPr lang="en-US" altLang="zh-CN" b="1" dirty="0"/>
              <a:t>lexicographic ordering</a:t>
            </a:r>
          </a:p>
          <a:p>
            <a:pPr marL="361950" indent="-361950" eaLnBrk="1" hangingPunct="1">
              <a:lnSpc>
                <a:spcPct val="13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>
                <a:ea typeface="仿宋_GB2312" pitchFamily="49" charset="-122"/>
              </a:rPr>
              <a:t>    </a:t>
            </a:r>
            <a:r>
              <a:rPr lang="zh-CN" altLang="en-US" b="1" dirty="0">
                <a:ea typeface="仿宋_GB2312" pitchFamily="49" charset="-122"/>
              </a:rPr>
              <a:t>如果对于某个</a:t>
            </a:r>
            <a:r>
              <a:rPr lang="en-US" altLang="zh-CN" b="1" i="1" dirty="0">
                <a:ea typeface="仿宋_GB2312" pitchFamily="49" charset="-122"/>
              </a:rPr>
              <a:t>k</a:t>
            </a:r>
            <a:r>
              <a:rPr lang="zh-CN" altLang="en-US" b="1" dirty="0">
                <a:ea typeface="仿宋_GB2312" pitchFamily="49" charset="-122"/>
              </a:rPr>
              <a:t>，</a:t>
            </a:r>
            <a:r>
              <a:rPr lang="en-US" altLang="zh-CN" b="1" dirty="0">
                <a:ea typeface="仿宋_GB2312" pitchFamily="49" charset="-122"/>
              </a:rPr>
              <a:t>1</a:t>
            </a:r>
            <a:r>
              <a:rPr lang="zh-CN" altLang="en-US" b="1" dirty="0">
                <a:ea typeface="仿宋_GB2312" pitchFamily="49" charset="-122"/>
              </a:rPr>
              <a:t>≤</a:t>
            </a:r>
            <a:r>
              <a:rPr lang="en-US" altLang="zh-CN" b="1" i="1" dirty="0">
                <a:ea typeface="仿宋_GB2312" pitchFamily="49" charset="-122"/>
              </a:rPr>
              <a:t>k</a:t>
            </a:r>
            <a:r>
              <a:rPr lang="zh-CN" altLang="en-US" b="1" dirty="0">
                <a:ea typeface="仿宋_GB2312" pitchFamily="49" charset="-122"/>
              </a:rPr>
              <a:t>≤</a:t>
            </a:r>
            <a:r>
              <a:rPr lang="en-US" altLang="zh-CN" b="1" i="1" dirty="0">
                <a:ea typeface="仿宋_GB2312" pitchFamily="49" charset="-122"/>
              </a:rPr>
              <a:t>n</a:t>
            </a:r>
            <a:r>
              <a:rPr lang="zh-CN" altLang="en-US" b="1" dirty="0">
                <a:ea typeface="仿宋_GB2312" pitchFamily="49" charset="-122"/>
              </a:rPr>
              <a:t>，</a:t>
            </a:r>
            <a:r>
              <a:rPr lang="en-US" altLang="zh-CN" b="1" i="1" dirty="0">
                <a:ea typeface="仿宋_GB2312" pitchFamily="49" charset="-122"/>
              </a:rPr>
              <a:t>a</a:t>
            </a:r>
            <a:r>
              <a:rPr lang="en-US" altLang="zh-CN" b="1" baseline="-25000" dirty="0">
                <a:ea typeface="仿宋_GB2312" pitchFamily="49" charset="-122"/>
              </a:rPr>
              <a:t>1</a:t>
            </a:r>
            <a:r>
              <a:rPr lang="en-US" altLang="zh-CN" b="1" dirty="0">
                <a:ea typeface="仿宋_GB2312" pitchFamily="49" charset="-122"/>
              </a:rPr>
              <a:t>=</a:t>
            </a:r>
            <a:r>
              <a:rPr lang="en-US" altLang="zh-CN" b="1" i="1" dirty="0">
                <a:ea typeface="仿宋_GB2312" pitchFamily="49" charset="-122"/>
              </a:rPr>
              <a:t>b</a:t>
            </a:r>
            <a:r>
              <a:rPr lang="en-US" altLang="zh-CN" b="1" baseline="-25000" dirty="0">
                <a:ea typeface="仿宋_GB2312" pitchFamily="49" charset="-122"/>
              </a:rPr>
              <a:t>1</a:t>
            </a:r>
            <a:r>
              <a:rPr lang="en-US" altLang="zh-CN" b="1" dirty="0">
                <a:ea typeface="仿宋_GB2312" pitchFamily="49" charset="-122"/>
              </a:rPr>
              <a:t>,</a:t>
            </a:r>
            <a:r>
              <a:rPr lang="en-US" altLang="zh-CN" b="1" i="1" dirty="0">
                <a:ea typeface="仿宋_GB2312" pitchFamily="49" charset="-122"/>
              </a:rPr>
              <a:t>a</a:t>
            </a:r>
            <a:r>
              <a:rPr lang="en-US" altLang="zh-CN" b="1" baseline="-25000" dirty="0">
                <a:ea typeface="仿宋_GB2312" pitchFamily="49" charset="-122"/>
              </a:rPr>
              <a:t>2</a:t>
            </a:r>
            <a:r>
              <a:rPr lang="en-US" altLang="zh-CN" b="1" dirty="0">
                <a:ea typeface="仿宋_GB2312" pitchFamily="49" charset="-122"/>
              </a:rPr>
              <a:t>=</a:t>
            </a:r>
            <a:r>
              <a:rPr lang="en-US" altLang="zh-CN" b="1" i="1" dirty="0">
                <a:ea typeface="仿宋_GB2312" pitchFamily="49" charset="-122"/>
              </a:rPr>
              <a:t>b</a:t>
            </a:r>
            <a:r>
              <a:rPr lang="en-US" altLang="zh-CN" b="1" baseline="-25000" dirty="0">
                <a:ea typeface="仿宋_GB2312" pitchFamily="49" charset="-122"/>
              </a:rPr>
              <a:t>2</a:t>
            </a:r>
            <a:r>
              <a:rPr lang="en-US" altLang="zh-CN" b="1" dirty="0">
                <a:ea typeface="仿宋_GB2312" pitchFamily="49" charset="-122"/>
              </a:rPr>
              <a:t>,…,</a:t>
            </a:r>
            <a:r>
              <a:rPr lang="en-US" altLang="zh-CN" b="1" i="1" dirty="0">
                <a:ea typeface="仿宋_GB2312" pitchFamily="49" charset="-122"/>
              </a:rPr>
              <a:t>a</a:t>
            </a:r>
            <a:r>
              <a:rPr lang="en-US" altLang="zh-CN" b="1" i="1" baseline="-25000" dirty="0">
                <a:ea typeface="仿宋_GB2312" pitchFamily="49" charset="-122"/>
              </a:rPr>
              <a:t>k</a:t>
            </a:r>
            <a:r>
              <a:rPr lang="en-US" altLang="zh-CN" b="1" baseline="-25000" dirty="0">
                <a:ea typeface="仿宋_GB2312" pitchFamily="49" charset="-122"/>
              </a:rPr>
              <a:t>-1</a:t>
            </a:r>
            <a:r>
              <a:rPr lang="en-US" altLang="zh-CN" b="1" dirty="0">
                <a:ea typeface="仿宋_GB2312" pitchFamily="49" charset="-122"/>
              </a:rPr>
              <a:t>=</a:t>
            </a:r>
            <a:r>
              <a:rPr lang="en-US" altLang="zh-CN" b="1" i="1" dirty="0">
                <a:ea typeface="仿宋_GB2312" pitchFamily="49" charset="-122"/>
              </a:rPr>
              <a:t>b</a:t>
            </a:r>
            <a:r>
              <a:rPr lang="en-US" altLang="zh-CN" b="1" i="1" baseline="-25000" dirty="0">
                <a:ea typeface="仿宋_GB2312" pitchFamily="49" charset="-122"/>
              </a:rPr>
              <a:t>k</a:t>
            </a:r>
            <a:r>
              <a:rPr lang="en-US" altLang="zh-CN" b="1" baseline="-25000" dirty="0">
                <a:ea typeface="仿宋_GB2312" pitchFamily="49" charset="-122"/>
              </a:rPr>
              <a:t>-1</a:t>
            </a:r>
            <a:r>
              <a:rPr lang="en-US" altLang="zh-CN" b="1" dirty="0">
                <a:ea typeface="仿宋_GB2312" pitchFamily="49" charset="-122"/>
              </a:rPr>
              <a:t>,   </a:t>
            </a:r>
            <a:r>
              <a:rPr lang="zh-CN" altLang="en-US" b="1" dirty="0">
                <a:ea typeface="仿宋_GB2312" pitchFamily="49" charset="-122"/>
              </a:rPr>
              <a:t>并且</a:t>
            </a:r>
            <a:r>
              <a:rPr lang="en-US" altLang="zh-CN" b="1" i="1" dirty="0" err="1">
                <a:ea typeface="仿宋_GB2312" pitchFamily="49" charset="-122"/>
              </a:rPr>
              <a:t>a</a:t>
            </a:r>
            <a:r>
              <a:rPr lang="en-US" altLang="zh-CN" b="1" i="1" baseline="-25000" dirty="0" err="1">
                <a:ea typeface="仿宋_GB2312" pitchFamily="49" charset="-122"/>
              </a:rPr>
              <a:t>k</a:t>
            </a:r>
            <a:r>
              <a:rPr lang="en-US" altLang="zh-CN" b="1" dirty="0">
                <a:ea typeface="仿宋_GB2312" pitchFamily="49" charset="-122"/>
              </a:rPr>
              <a:t>&lt;</a:t>
            </a:r>
            <a:r>
              <a:rPr lang="en-US" altLang="zh-CN" b="1" i="1" dirty="0" err="1">
                <a:ea typeface="仿宋_GB2312" pitchFamily="49" charset="-122"/>
              </a:rPr>
              <a:t>b</a:t>
            </a:r>
            <a:r>
              <a:rPr lang="en-US" altLang="zh-CN" b="1" i="1" baseline="-25000" dirty="0" err="1">
                <a:ea typeface="仿宋_GB2312" pitchFamily="49" charset="-122"/>
              </a:rPr>
              <a:t>k</a:t>
            </a:r>
            <a:r>
              <a:rPr lang="zh-CN" altLang="en-US" b="1" dirty="0">
                <a:ea typeface="仿宋_GB2312" pitchFamily="49" charset="-122"/>
              </a:rPr>
              <a:t>，则</a:t>
            </a:r>
            <a:r>
              <a:rPr lang="zh-CN" altLang="en-US" b="1" dirty="0">
                <a:solidFill>
                  <a:srgbClr val="006C31"/>
                </a:solidFill>
                <a:ea typeface="仿宋_GB2312" pitchFamily="49" charset="-122"/>
              </a:rPr>
              <a:t>排列</a:t>
            </a:r>
            <a:r>
              <a:rPr lang="en-US" altLang="zh-CN" b="1" i="1" dirty="0">
                <a:solidFill>
                  <a:srgbClr val="006C31"/>
                </a:solidFill>
                <a:ea typeface="仿宋_GB2312" pitchFamily="49" charset="-122"/>
              </a:rPr>
              <a:t>a</a:t>
            </a:r>
            <a:r>
              <a:rPr lang="en-US" altLang="zh-CN" b="1" baseline="-25000" dirty="0">
                <a:solidFill>
                  <a:srgbClr val="006C31"/>
                </a:solidFill>
                <a:ea typeface="仿宋_GB2312" pitchFamily="49" charset="-122"/>
              </a:rPr>
              <a:t>1</a:t>
            </a:r>
            <a:r>
              <a:rPr lang="en-US" altLang="zh-CN" b="1" i="1" dirty="0">
                <a:solidFill>
                  <a:srgbClr val="006C31"/>
                </a:solidFill>
                <a:ea typeface="仿宋_GB2312" pitchFamily="49" charset="-122"/>
              </a:rPr>
              <a:t>a</a:t>
            </a:r>
            <a:r>
              <a:rPr lang="en-US" altLang="zh-CN" b="1" baseline="-25000" dirty="0">
                <a:solidFill>
                  <a:srgbClr val="006C31"/>
                </a:solidFill>
                <a:ea typeface="仿宋_GB2312" pitchFamily="49" charset="-122"/>
              </a:rPr>
              <a:t>2</a:t>
            </a:r>
            <a:r>
              <a:rPr lang="en-US" altLang="zh-CN" b="1" dirty="0">
                <a:solidFill>
                  <a:srgbClr val="006C31"/>
                </a:solidFill>
                <a:ea typeface="仿宋_GB2312" pitchFamily="49" charset="-122"/>
              </a:rPr>
              <a:t>…</a:t>
            </a:r>
            <a:r>
              <a:rPr lang="en-US" altLang="zh-CN" b="1" i="1" dirty="0">
                <a:solidFill>
                  <a:srgbClr val="006C31"/>
                </a:solidFill>
                <a:ea typeface="仿宋_GB2312" pitchFamily="49" charset="-122"/>
              </a:rPr>
              <a:t>a</a:t>
            </a:r>
            <a:r>
              <a:rPr lang="en-US" altLang="zh-CN" b="1" i="1" baseline="-25000" dirty="0">
                <a:solidFill>
                  <a:srgbClr val="006C31"/>
                </a:solidFill>
                <a:ea typeface="仿宋_GB2312" pitchFamily="49" charset="-122"/>
              </a:rPr>
              <a:t>n</a:t>
            </a:r>
            <a:r>
              <a:rPr lang="zh-CN" altLang="en-US" b="1" dirty="0">
                <a:ea typeface="仿宋_GB2312" pitchFamily="49" charset="-122"/>
              </a:rPr>
              <a:t>在</a:t>
            </a:r>
            <a:r>
              <a:rPr lang="zh-CN" altLang="en-US" b="1" dirty="0">
                <a:solidFill>
                  <a:srgbClr val="006C31"/>
                </a:solidFill>
                <a:ea typeface="仿宋_GB2312" pitchFamily="49" charset="-122"/>
              </a:rPr>
              <a:t>排列</a:t>
            </a:r>
            <a:r>
              <a:rPr lang="en-US" altLang="zh-CN" b="1" i="1" dirty="0">
                <a:solidFill>
                  <a:srgbClr val="006C31"/>
                </a:solidFill>
                <a:ea typeface="仿宋_GB2312" pitchFamily="49" charset="-122"/>
              </a:rPr>
              <a:t>b</a:t>
            </a:r>
            <a:r>
              <a:rPr lang="en-US" altLang="zh-CN" b="1" baseline="-25000" dirty="0">
                <a:solidFill>
                  <a:srgbClr val="006C31"/>
                </a:solidFill>
                <a:ea typeface="仿宋_GB2312" pitchFamily="49" charset="-122"/>
              </a:rPr>
              <a:t>1</a:t>
            </a:r>
            <a:r>
              <a:rPr lang="en-US" altLang="zh-CN" b="1" i="1" dirty="0">
                <a:solidFill>
                  <a:srgbClr val="006C31"/>
                </a:solidFill>
                <a:ea typeface="仿宋_GB2312" pitchFamily="49" charset="-122"/>
              </a:rPr>
              <a:t>b</a:t>
            </a:r>
            <a:r>
              <a:rPr lang="en-US" altLang="zh-CN" b="1" baseline="-25000" dirty="0">
                <a:solidFill>
                  <a:srgbClr val="006C31"/>
                </a:solidFill>
                <a:ea typeface="仿宋_GB2312" pitchFamily="49" charset="-122"/>
              </a:rPr>
              <a:t>2</a:t>
            </a:r>
            <a:r>
              <a:rPr lang="en-US" altLang="zh-CN" b="1" dirty="0">
                <a:solidFill>
                  <a:srgbClr val="006C31"/>
                </a:solidFill>
                <a:ea typeface="仿宋_GB2312" pitchFamily="49" charset="-122"/>
              </a:rPr>
              <a:t>…</a:t>
            </a:r>
            <a:r>
              <a:rPr lang="en-US" altLang="zh-CN" b="1" i="1" dirty="0" err="1">
                <a:solidFill>
                  <a:srgbClr val="006C31"/>
                </a:solidFill>
                <a:ea typeface="仿宋_GB2312" pitchFamily="49" charset="-122"/>
              </a:rPr>
              <a:t>b</a:t>
            </a:r>
            <a:r>
              <a:rPr lang="en-US" altLang="zh-CN" b="1" i="1" baseline="-25000" dirty="0" err="1">
                <a:solidFill>
                  <a:srgbClr val="006C31"/>
                </a:solidFill>
                <a:ea typeface="仿宋_GB2312" pitchFamily="49" charset="-122"/>
              </a:rPr>
              <a:t>n</a:t>
            </a:r>
            <a:r>
              <a:rPr lang="zh-CN" altLang="en-US" b="1" dirty="0">
                <a:ea typeface="仿宋_GB2312" pitchFamily="49" charset="-122"/>
              </a:rPr>
              <a:t>的前面。</a:t>
            </a:r>
            <a:endParaRPr lang="en-US" altLang="zh-CN" b="1" dirty="0">
              <a:ea typeface="仿宋_GB2312" pitchFamily="49" charset="-122"/>
            </a:endParaRPr>
          </a:p>
          <a:p>
            <a:pPr marL="361950" indent="-361950" eaLnBrk="1" hangingPunct="1">
              <a:lnSpc>
                <a:spcPct val="13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>
                <a:ea typeface="仿宋_GB2312" pitchFamily="49" charset="-122"/>
              </a:rPr>
              <a:t>    </a:t>
            </a:r>
            <a:r>
              <a:rPr lang="zh-CN" altLang="en-US" sz="2600" b="1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如：集合</a:t>
            </a:r>
            <a:r>
              <a:rPr lang="en-US" altLang="zh-CN" sz="2600" b="1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{1,2,3,4,5}</a:t>
            </a:r>
            <a:r>
              <a:rPr lang="zh-CN" altLang="en-US" sz="2600" b="1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的排列</a:t>
            </a:r>
            <a:r>
              <a:rPr lang="en-US" altLang="zh-CN" sz="2600" b="1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23415</a:t>
            </a:r>
            <a:r>
              <a:rPr lang="zh-CN" altLang="en-US" sz="2600" b="1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与</a:t>
            </a:r>
            <a:r>
              <a:rPr lang="en-US" altLang="zh-CN" sz="2600" b="1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23514</a:t>
            </a:r>
            <a:r>
              <a:rPr lang="zh-CN" altLang="en-US" sz="2600" b="1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，谁在前？</a:t>
            </a:r>
            <a:endParaRPr lang="en-US" altLang="zh-CN" sz="2600" b="1" dirty="0">
              <a:solidFill>
                <a:schemeClr val="accent5">
                  <a:lumMod val="50000"/>
                </a:schemeClr>
              </a:solidFill>
              <a:ea typeface="仿宋_GB2312" pitchFamily="49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/>
              <a:t>   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FE15DED-7610-4AFA-A83D-B076FFDD53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8280" y="2576520"/>
              <a:ext cx="6377400" cy="1290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FE15DED-7610-4AFA-A83D-B076FFDD53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8920" y="2567160"/>
                <a:ext cx="6396120" cy="1309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848EADF-2EA4-427B-A88C-FA6D97DFBE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81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38" y="0"/>
            <a:ext cx="8153400" cy="1000125"/>
          </a:xfrm>
        </p:spPr>
        <p:txBody>
          <a:bodyPr/>
          <a:lstStyle/>
          <a:p>
            <a:pPr eaLnBrk="1" hangingPunct="1"/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3.6 </a:t>
            </a:r>
            <a:r>
              <a:rPr lang="zh-CN" altLang="en-US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生成排列和组合</a:t>
            </a:r>
            <a:b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Generating Permutations and Combinations</a:t>
            </a: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295400"/>
            <a:ext cx="8501063" cy="5562600"/>
          </a:xfrm>
        </p:spPr>
        <p:txBody>
          <a:bodyPr/>
          <a:lstStyle/>
          <a:p>
            <a:pPr marL="361950" indent="-361950" eaLnBrk="1" hangingPunct="1">
              <a:lnSpc>
                <a:spcPct val="130000"/>
              </a:lnSpc>
              <a:spcBef>
                <a:spcPts val="600"/>
              </a:spcBef>
              <a:buClr>
                <a:srgbClr val="00A249"/>
              </a:buClr>
              <a:buFont typeface="Webdings" pitchFamily="18" charset="2"/>
              <a:buChar char="²"/>
              <a:defRPr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生成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{1,2,…,</a:t>
            </a:r>
            <a:r>
              <a:rPr lang="en-US" altLang="zh-C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的排列算法是从一给定排列</a:t>
            </a:r>
            <a:r>
              <a:rPr lang="en-US" altLang="zh-C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baseline="-25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1</a:t>
            </a:r>
            <a:r>
              <a:rPr lang="en-US" altLang="zh-C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baseline="-25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2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…</a:t>
            </a:r>
            <a:r>
              <a:rPr lang="en-US" altLang="zh-C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n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按照字典顺序构造下一个排列的过程！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3275" lvl="1" indent="-403225" eaLnBrk="1" hangingPunct="1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zh-CN" altLang="en-US" dirty="0">
                <a:ea typeface="仿宋_GB2312" pitchFamily="49" charset="-122"/>
              </a:rPr>
              <a:t>首先假设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en-US" altLang="zh-CN" baseline="-25000" dirty="0">
                <a:ea typeface="仿宋_GB2312" pitchFamily="49" charset="-122"/>
              </a:rPr>
              <a:t>-1</a:t>
            </a:r>
            <a:r>
              <a:rPr lang="en-US" altLang="zh-CN" i="1" baseline="-25000" dirty="0">
                <a:ea typeface="仿宋_GB2312" pitchFamily="49" charset="-122"/>
              </a:rPr>
              <a:t> </a:t>
            </a:r>
            <a:r>
              <a:rPr lang="en-US" altLang="zh-CN" dirty="0">
                <a:ea typeface="仿宋_GB2312" pitchFamily="49" charset="-122"/>
              </a:rPr>
              <a:t>&lt;</a:t>
            </a:r>
            <a:r>
              <a:rPr lang="en-US" altLang="zh-CN" i="1" dirty="0">
                <a:ea typeface="仿宋_GB2312" pitchFamily="49" charset="-122"/>
              </a:rPr>
              <a:t> 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zh-CN" altLang="en-US" dirty="0">
                <a:ea typeface="仿宋_GB2312" pitchFamily="49" charset="-122"/>
              </a:rPr>
              <a:t>，交换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en-US" altLang="zh-CN" baseline="-25000" dirty="0">
                <a:ea typeface="仿宋_GB2312" pitchFamily="49" charset="-122"/>
              </a:rPr>
              <a:t>-1</a:t>
            </a:r>
            <a:r>
              <a:rPr lang="en-US" altLang="zh-CN" i="1" baseline="-25000" dirty="0">
                <a:ea typeface="仿宋_GB2312" pitchFamily="49" charset="-122"/>
              </a:rPr>
              <a:t> </a:t>
            </a:r>
            <a:r>
              <a:rPr lang="zh-CN" altLang="en-US" dirty="0">
                <a:ea typeface="仿宋_GB2312" pitchFamily="49" charset="-122"/>
              </a:rPr>
              <a:t>和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zh-CN" altLang="en-US" dirty="0">
                <a:ea typeface="仿宋_GB2312" pitchFamily="49" charset="-122"/>
              </a:rPr>
              <a:t>可得到一个更大的排列，而且是大于原来排列的最小排列。</a:t>
            </a:r>
            <a:endParaRPr lang="en-US" altLang="zh-CN" dirty="0">
              <a:ea typeface="仿宋_GB2312" pitchFamily="49" charset="-122"/>
            </a:endParaRPr>
          </a:p>
          <a:p>
            <a:pPr marL="361950" indent="-361950" eaLnBrk="1" hangingPunct="1">
              <a:lnSpc>
                <a:spcPct val="13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dirty="0">
                <a:ea typeface="仿宋_GB2312" pitchFamily="49" charset="-122"/>
              </a:rPr>
              <a:t>          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如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234156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，后面的下一个最大排列是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234165</a:t>
            </a:r>
          </a:p>
          <a:p>
            <a:pPr marL="914400" lvl="1" indent="-514350" eaLnBrk="1" hangingPunct="1">
              <a:lnSpc>
                <a:spcPct val="130000"/>
              </a:lnSpc>
              <a:spcBef>
                <a:spcPts val="600"/>
              </a:spcBef>
              <a:buFont typeface="+mj-lt"/>
              <a:buAutoNum type="arabicPeriod" startAt="2"/>
              <a:defRPr/>
            </a:pPr>
            <a:r>
              <a:rPr lang="zh-CN" altLang="en-US" dirty="0">
                <a:ea typeface="仿宋_GB2312" pitchFamily="49" charset="-122"/>
              </a:rPr>
              <a:t>如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en-US" altLang="zh-CN" baseline="-25000" dirty="0">
                <a:ea typeface="仿宋_GB2312" pitchFamily="49" charset="-122"/>
              </a:rPr>
              <a:t>-1</a:t>
            </a:r>
            <a:r>
              <a:rPr lang="en-US" altLang="zh-CN" dirty="0">
                <a:ea typeface="仿宋_GB2312" pitchFamily="49" charset="-122"/>
              </a:rPr>
              <a:t>&gt;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zh-CN" altLang="en-US" dirty="0">
                <a:ea typeface="仿宋_GB2312" pitchFamily="49" charset="-122"/>
              </a:rPr>
              <a:t>，这时看排列中最后三个数，如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en-US" altLang="zh-CN" baseline="-25000" dirty="0">
                <a:ea typeface="仿宋_GB2312" pitchFamily="49" charset="-122"/>
              </a:rPr>
              <a:t>-2</a:t>
            </a:r>
            <a:r>
              <a:rPr lang="en-US" altLang="zh-CN" dirty="0">
                <a:ea typeface="仿宋_GB2312" pitchFamily="49" charset="-122"/>
              </a:rPr>
              <a:t> &lt; 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en-US" altLang="zh-CN" baseline="-25000" dirty="0">
                <a:ea typeface="仿宋_GB2312" pitchFamily="49" charset="-122"/>
              </a:rPr>
              <a:t>-1</a:t>
            </a:r>
            <a:r>
              <a:rPr lang="en-US" altLang="zh-CN" i="1" baseline="-25000" dirty="0">
                <a:ea typeface="仿宋_GB2312" pitchFamily="49" charset="-122"/>
              </a:rPr>
              <a:t> </a:t>
            </a:r>
            <a:r>
              <a:rPr lang="zh-CN" altLang="en-US" dirty="0">
                <a:ea typeface="仿宋_GB2312" pitchFamily="49" charset="-122"/>
              </a:rPr>
              <a:t>，则将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en-US" altLang="zh-CN" baseline="-25000" dirty="0">
                <a:ea typeface="仿宋_GB2312" pitchFamily="49" charset="-122"/>
              </a:rPr>
              <a:t>-1</a:t>
            </a:r>
            <a:r>
              <a:rPr lang="zh-CN" altLang="en-US" dirty="0">
                <a:ea typeface="仿宋_GB2312" pitchFamily="49" charset="-122"/>
              </a:rPr>
              <a:t>和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zh-CN" altLang="en-US" dirty="0">
                <a:ea typeface="仿宋_GB2312" pitchFamily="49" charset="-122"/>
              </a:rPr>
              <a:t>中大于</a:t>
            </a:r>
            <a:r>
              <a:rPr lang="en-US" altLang="zh-CN" i="1" dirty="0">
                <a:ea typeface="仿宋_GB2312" pitchFamily="49" charset="-122"/>
              </a:rPr>
              <a:t>a</a:t>
            </a:r>
            <a:r>
              <a:rPr lang="en-US" altLang="zh-CN" i="1" baseline="-25000" dirty="0">
                <a:ea typeface="仿宋_GB2312" pitchFamily="49" charset="-122"/>
              </a:rPr>
              <a:t>n</a:t>
            </a:r>
            <a:r>
              <a:rPr lang="en-US" altLang="zh-CN" baseline="-25000" dirty="0">
                <a:ea typeface="仿宋_GB2312" pitchFamily="49" charset="-122"/>
              </a:rPr>
              <a:t>-2</a:t>
            </a:r>
            <a:r>
              <a:rPr lang="zh-CN" altLang="en-US" dirty="0">
                <a:ea typeface="仿宋_GB2312" pitchFamily="49" charset="-122"/>
              </a:rPr>
              <a:t>的较小的数放在</a:t>
            </a:r>
            <a:r>
              <a:rPr lang="en-US" altLang="zh-CN" i="1" dirty="0">
                <a:ea typeface="仿宋_GB2312" pitchFamily="49" charset="-122"/>
              </a:rPr>
              <a:t>n</a:t>
            </a:r>
            <a:r>
              <a:rPr lang="en-US" altLang="zh-CN" dirty="0">
                <a:ea typeface="仿宋_GB2312" pitchFamily="49" charset="-122"/>
              </a:rPr>
              <a:t>-2</a:t>
            </a:r>
            <a:r>
              <a:rPr lang="zh-CN" altLang="en-US" dirty="0">
                <a:ea typeface="仿宋_GB2312" pitchFamily="49" charset="-122"/>
              </a:rPr>
              <a:t>位置，剩下</a:t>
            </a:r>
            <a:r>
              <a:rPr lang="en-US" altLang="zh-CN" dirty="0">
                <a:ea typeface="仿宋_GB2312" pitchFamily="49" charset="-122"/>
              </a:rPr>
              <a:t>2</a:t>
            </a:r>
            <a:r>
              <a:rPr lang="zh-CN" altLang="en-US" dirty="0">
                <a:ea typeface="仿宋_GB2312" pitchFamily="49" charset="-122"/>
              </a:rPr>
              <a:t>个数按递增排序放在最后两个位置。</a:t>
            </a:r>
            <a:endParaRPr lang="en-US" altLang="zh-CN" dirty="0">
              <a:ea typeface="仿宋_GB2312" pitchFamily="49" charset="-122"/>
            </a:endParaRPr>
          </a:p>
          <a:p>
            <a:pPr marL="914400" lvl="1" indent="-514350" eaLnBrk="1" hangingPunct="1">
              <a:lnSpc>
                <a:spcPct val="130000"/>
              </a:lnSpc>
              <a:spcBef>
                <a:spcPts val="60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      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如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234165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，后面的下一个最大排列是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ea typeface="仿宋_GB2312" pitchFamily="49" charset="-122"/>
              </a:rPr>
              <a:t>234516</a:t>
            </a:r>
          </a:p>
          <a:p>
            <a:pPr marL="0" indent="0" eaLnBrk="1" hangingPunct="1">
              <a:lnSpc>
                <a:spcPct val="13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dirty="0"/>
              <a:t>   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71E8102-3638-4B8A-91B2-01389F3B7D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8440" y="1090440"/>
              <a:ext cx="7801560" cy="5477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71E8102-3638-4B8A-91B2-01389F3B7D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080" y="1081080"/>
                <a:ext cx="7820280" cy="5496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8C2DEAE-ACD9-409D-B963-46E2F9458A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712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38" y="0"/>
            <a:ext cx="8153400" cy="1000125"/>
          </a:xfrm>
        </p:spPr>
        <p:txBody>
          <a:bodyPr/>
          <a:lstStyle/>
          <a:p>
            <a:pPr eaLnBrk="1" hangingPunct="1"/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3.6 </a:t>
            </a:r>
            <a:r>
              <a:rPr lang="zh-CN" altLang="en-US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生成排列和组合</a:t>
            </a:r>
            <a:b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Generating Permutations and Combinations</a:t>
            </a: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295400"/>
            <a:ext cx="8501063" cy="5276850"/>
          </a:xfrm>
        </p:spPr>
        <p:txBody>
          <a:bodyPr/>
          <a:lstStyle/>
          <a:p>
            <a:pPr marL="361950" indent="-361950" eaLnBrk="1" hangingPunct="1">
              <a:lnSpc>
                <a:spcPct val="130000"/>
              </a:lnSpc>
              <a:spcBef>
                <a:spcPts val="600"/>
              </a:spcBef>
              <a:buClr>
                <a:srgbClr val="00A249"/>
              </a:buClr>
              <a:buFont typeface="Webdings" pitchFamily="18" charset="2"/>
              <a:buChar char="²"/>
              <a:defRPr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生成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{1,2,…,n}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的排列算法是从一给定排列</a:t>
            </a:r>
            <a:r>
              <a:rPr lang="en-US" altLang="zh-C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baseline="-25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1</a:t>
            </a:r>
            <a:r>
              <a:rPr lang="en-US" altLang="zh-C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baseline="-25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2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…</a:t>
            </a:r>
            <a:r>
              <a:rPr lang="en-US" altLang="zh-C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n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按照字典顺序构造下一个排列的过程！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93700" lvl="1" indent="6350" eaLnBrk="1" hangingPunct="1">
              <a:lnSpc>
                <a:spcPct val="130000"/>
              </a:lnSpc>
              <a:spcBef>
                <a:spcPts val="600"/>
              </a:spcBef>
              <a:buFontTx/>
              <a:buNone/>
              <a:defRPr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首先找到整数</a:t>
            </a:r>
            <a:r>
              <a:rPr lang="en-US" altLang="zh-CN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和</a:t>
            </a:r>
            <a:r>
              <a:rPr lang="en-US" altLang="zh-CN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en-US" altLang="zh-CN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 </a:t>
            </a:r>
            <a:r>
              <a:rPr lang="en-US" altLang="zh-CN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+1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使得</a:t>
            </a:r>
            <a:r>
              <a:rPr lang="en-US" altLang="zh-CN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＜</a:t>
            </a:r>
            <a:r>
              <a:rPr lang="en-US" altLang="zh-CN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en-US" altLang="zh-CN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 </a:t>
            </a:r>
            <a:r>
              <a:rPr lang="en-US" altLang="zh-CN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+1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，且</a:t>
            </a:r>
            <a:r>
              <a:rPr lang="en-US" altLang="zh-CN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en-US" altLang="zh-CN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 </a:t>
            </a:r>
            <a:r>
              <a:rPr lang="en-US" altLang="zh-CN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+1 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&gt;</a:t>
            </a:r>
            <a:r>
              <a:rPr lang="en-US" altLang="zh-CN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 a</a:t>
            </a:r>
            <a:r>
              <a:rPr lang="en-US" altLang="zh-CN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en-US" altLang="zh-CN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+2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&gt;…</a:t>
            </a:r>
            <a:r>
              <a:rPr lang="en-US" altLang="zh-CN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 &gt;a</a:t>
            </a:r>
            <a:r>
              <a:rPr lang="en-US" altLang="zh-CN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n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 ，把</a:t>
            </a:r>
            <a:r>
              <a:rPr lang="en-US" altLang="zh-CN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en-US" altLang="zh-CN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+1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到</a:t>
            </a:r>
            <a:r>
              <a:rPr lang="en-US" altLang="zh-CN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n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大于</a:t>
            </a:r>
            <a:r>
              <a:rPr lang="en-US" altLang="zh-CN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的最小整数换在</a:t>
            </a:r>
            <a:r>
              <a:rPr lang="en-US" altLang="zh-CN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位置，再按照递增顺序从位置</a:t>
            </a:r>
            <a:r>
              <a:rPr lang="en-US" altLang="zh-CN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+1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到</a:t>
            </a:r>
            <a:r>
              <a:rPr lang="en-US" altLang="zh-CN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n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列出</a:t>
            </a:r>
            <a:r>
              <a:rPr lang="en-US" altLang="zh-CN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j</a:t>
            </a:r>
            <a:r>
              <a:rPr lang="en-US" altLang="zh-CN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+1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到</a:t>
            </a:r>
            <a:r>
              <a:rPr lang="en-US" altLang="zh-CN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a</a:t>
            </a:r>
            <a:r>
              <a:rPr lang="en-US" altLang="zh-CN" i="1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n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中的剩余整数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仿宋_GB2312" pitchFamily="49" charset="-122"/>
            </a:endParaRPr>
          </a:p>
          <a:p>
            <a:pPr marL="393700" lvl="1" indent="-393700" eaLnBrk="1" hangingPunct="1">
              <a:lnSpc>
                <a:spcPct val="130000"/>
              </a:lnSpc>
              <a:spcBef>
                <a:spcPts val="2400"/>
              </a:spcBef>
              <a:buFontTx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例：在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362541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后面按照字典顺序下一个最大的排列？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仿宋_GB2312" pitchFamily="49" charset="-122"/>
            </a:endParaRPr>
          </a:p>
          <a:p>
            <a:pPr marL="393700" lvl="1" indent="6350" eaLnBrk="1" hangingPunct="1">
              <a:lnSpc>
                <a:spcPct val="130000"/>
              </a:lnSpc>
              <a:spcBef>
                <a:spcPts val="600"/>
              </a:spcBef>
              <a:buFontTx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    按字典顺序生成整数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pitchFamily="49" charset="-122"/>
              </a:rPr>
              <a:t>的排列。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仿宋_GB2312" pitchFamily="49" charset="-122"/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7143750" y="5286375"/>
            <a:ext cx="1571625" cy="642938"/>
          </a:xfrm>
          <a:prstGeom prst="wedgeRoundRectCallout">
            <a:avLst>
              <a:gd name="adj1" fmla="val -36522"/>
              <a:gd name="adj2" fmla="val -1017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latinLnBrk="1">
              <a:defRPr/>
            </a:pPr>
            <a:r>
              <a:rPr lang="en-US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364125</a:t>
            </a:r>
            <a:endParaRPr lang="zh-CN" altLang="en-US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D7AC69-E6AB-482D-BCD2-7C10B24355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2160" y="1824120"/>
              <a:ext cx="8301240" cy="4401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D7AC69-E6AB-482D-BCD2-7C10B2435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800" y="1814760"/>
                <a:ext cx="8319960" cy="4420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EB4894-8DD0-4077-BD0C-0C3362CFF4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103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23838"/>
            <a:ext cx="8153400" cy="541337"/>
          </a:xfrm>
        </p:spPr>
        <p:txBody>
          <a:bodyPr/>
          <a:lstStyle/>
          <a:p>
            <a:pPr eaLnBrk="1" hangingPunct="1"/>
            <a:endParaRPr lang="zh-CN" altLang="zh-CN" sz="2800"/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412875"/>
            <a:ext cx="8412163" cy="27305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/>
              <a:t>定理</a:t>
            </a:r>
            <a:r>
              <a:rPr lang="en-US" altLang="zh-CN"/>
              <a:t>1</a:t>
            </a:r>
            <a:r>
              <a:rPr lang="zh-CN" altLang="en-US"/>
              <a:t>  用字典序排序方法可由</a:t>
            </a:r>
            <a:r>
              <a:rPr lang="en-US" altLang="zh-CN"/>
              <a:t>{1,2,3,…,</a:t>
            </a:r>
            <a:r>
              <a:rPr lang="en-US" altLang="zh-CN" i="1"/>
              <a:t>n</a:t>
            </a:r>
            <a:r>
              <a:rPr lang="en-US" altLang="zh-CN"/>
              <a:t>}</a:t>
            </a:r>
            <a:r>
              <a:rPr lang="zh-CN" altLang="en-US"/>
              <a:t>上的第一个排列</a:t>
            </a:r>
            <a:r>
              <a:rPr lang="en-US" altLang="zh-CN"/>
              <a:t>1,2,…,</a:t>
            </a:r>
            <a:r>
              <a:rPr lang="en-US" altLang="zh-CN" i="1"/>
              <a:t>n</a:t>
            </a:r>
            <a:r>
              <a:rPr lang="zh-CN" altLang="en-US"/>
              <a:t>（全顺序）开始，得到</a:t>
            </a:r>
            <a:r>
              <a:rPr lang="en-US" altLang="zh-CN" i="1"/>
              <a:t>n</a:t>
            </a:r>
            <a:r>
              <a:rPr lang="en-US" altLang="zh-CN"/>
              <a:t>! </a:t>
            </a:r>
            <a:r>
              <a:rPr lang="zh-CN" altLang="en-US"/>
              <a:t>个排列，且最后一个排列是</a:t>
            </a:r>
            <a:r>
              <a:rPr lang="en-US" altLang="zh-CN" i="1"/>
              <a:t>n</a:t>
            </a:r>
            <a:r>
              <a:rPr lang="en-US" altLang="zh-CN"/>
              <a:t>, </a:t>
            </a:r>
            <a:r>
              <a:rPr lang="en-US" altLang="zh-CN" i="1"/>
              <a:t>n</a:t>
            </a:r>
            <a:r>
              <a:rPr lang="en-US" altLang="zh-CN"/>
              <a:t>-1,…, 2, 1</a:t>
            </a:r>
            <a:r>
              <a:rPr lang="zh-CN" altLang="en-US"/>
              <a:t>（全逆序）。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69B409C-D20E-4AD4-AA7D-40209A8F4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4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1">
              <a:defRPr/>
            </a:pPr>
            <a:endParaRPr lang="zh-CN" altLang="en-US">
              <a:ea typeface="华文细黑" pitchFamily="2" charset="-122"/>
            </a:endParaRPr>
          </a:p>
        </p:txBody>
      </p:sp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285750"/>
            <a:ext cx="2071687" cy="5413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 排列算法</a:t>
            </a:r>
          </a:p>
        </p:txBody>
      </p:sp>
      <p:pic>
        <p:nvPicPr>
          <p:cNvPr id="69635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95513" y="0"/>
            <a:ext cx="69484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连接符 7"/>
          <p:cNvCxnSpPr>
            <a:cxnSpLocks noChangeShapeType="1"/>
          </p:cNvCxnSpPr>
          <p:nvPr/>
        </p:nvCxnSpPr>
        <p:spPr bwMode="auto">
          <a:xfrm>
            <a:off x="1643063" y="1111250"/>
            <a:ext cx="7500937" cy="158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9" name="直接连接符 8"/>
          <p:cNvCxnSpPr>
            <a:cxnSpLocks noChangeShapeType="1"/>
          </p:cNvCxnSpPr>
          <p:nvPr/>
        </p:nvCxnSpPr>
        <p:spPr bwMode="auto">
          <a:xfrm>
            <a:off x="1643063" y="4000500"/>
            <a:ext cx="7500937" cy="158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13" name="直接连接符 12"/>
          <p:cNvCxnSpPr>
            <a:cxnSpLocks noChangeShapeType="1"/>
          </p:cNvCxnSpPr>
          <p:nvPr/>
        </p:nvCxnSpPr>
        <p:spPr bwMode="auto">
          <a:xfrm>
            <a:off x="1643063" y="2214563"/>
            <a:ext cx="7500937" cy="1587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14" name="直接连接符 13"/>
          <p:cNvCxnSpPr>
            <a:cxnSpLocks noChangeShapeType="1"/>
          </p:cNvCxnSpPr>
          <p:nvPr/>
        </p:nvCxnSpPr>
        <p:spPr bwMode="auto">
          <a:xfrm>
            <a:off x="1643063" y="3643313"/>
            <a:ext cx="7500937" cy="1587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8A1C1E5-8520-4174-8EF5-E0F669BB8A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080" y="809640"/>
              <a:ext cx="4052160" cy="5939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8A1C1E5-8520-4174-8EF5-E0F669BB8A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720" y="800280"/>
                <a:ext cx="4070880" cy="595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1920642-6E7B-4943-AD62-B62AD49BE4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381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95400"/>
            <a:ext cx="8643938" cy="5276850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buClr>
                <a:srgbClr val="00A249"/>
              </a:buClr>
              <a:buFont typeface="Webdings" pitchFamily="18" charset="2"/>
              <a:buChar char="B"/>
              <a:defRPr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生成组合</a:t>
            </a:r>
            <a:r>
              <a:rPr lang="zh-CN" altLang="en-US" dirty="0"/>
              <a:t>（生成一个有穷集的元素的所有组合）</a:t>
            </a:r>
            <a:endParaRPr lang="en-US" altLang="zh-CN" dirty="0"/>
          </a:p>
          <a:p>
            <a:pPr marL="630238" lvl="1" indent="-230188" eaLnBrk="1" hangingPunct="1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ebdings" pitchFamily="18" charset="2"/>
              <a:buChar char="²"/>
              <a:defRPr/>
            </a:pPr>
            <a:r>
              <a:rPr lang="zh-CN" altLang="en-US" sz="27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一个组合就是其一个子集，故可利用</a:t>
            </a:r>
            <a:r>
              <a:rPr lang="en-US" altLang="zh-CN" sz="27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en-US" altLang="zh-CN" sz="2700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2700" baseline="-25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CN" sz="27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altLang="zh-CN" sz="2700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</a:t>
            </a:r>
            <a:r>
              <a:rPr lang="en-US" altLang="zh-CN" sz="2700" baseline="-25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CN" sz="27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,…,</a:t>
            </a:r>
            <a:r>
              <a:rPr lang="en-US" altLang="zh-CN" sz="2700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2700" i="1" baseline="-25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7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zh-CN" altLang="en-US" sz="27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的子集与</a:t>
            </a:r>
            <a:r>
              <a:rPr lang="en-US" altLang="zh-CN" sz="2700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zh-CN" altLang="en-US" sz="27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位二进制串的一一对应关系来生成！</a:t>
            </a:r>
            <a:endParaRPr lang="en-US" altLang="zh-CN" sz="27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30288" lvl="2" indent="-230188" eaLnBrk="1" hangingPunct="1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从具有</a:t>
            </a:r>
            <a:r>
              <a:rPr lang="en-US" altLang="zh-CN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</a:t>
            </a:r>
            <a:r>
              <a:rPr lang="en-US" altLang="zh-CN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的二进制位串开始，找下一个最大的二进制展开式，直到找到</a:t>
            </a:r>
            <a:r>
              <a:rPr lang="en-US" altLang="zh-CN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</a:t>
            </a:r>
            <a:r>
              <a:rPr lang="en-US" altLang="zh-CN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为止。</a:t>
            </a:r>
            <a:endParaRPr lang="en-US" altLang="zh-CN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30288" lvl="2" indent="-230188" eaLnBrk="1" hangingPunct="1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找下一个最大二进制展开式：先确定从右边起第一个不是</a:t>
            </a:r>
            <a:r>
              <a:rPr lang="en-US" altLang="zh-CN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的位置，然后把这个位置右边的所有</a:t>
            </a:r>
            <a:r>
              <a:rPr lang="en-US" altLang="zh-CN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变成</a:t>
            </a:r>
            <a:r>
              <a:rPr lang="en-US" altLang="zh-CN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并且将这个</a:t>
            </a:r>
            <a:r>
              <a:rPr lang="en-US" altLang="zh-CN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变成</a:t>
            </a:r>
            <a:r>
              <a:rPr lang="en-US" altLang="zh-CN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  <a:p>
            <a:pPr marL="630238" lvl="1" indent="-230188" eaLnBrk="1" hangingPunct="1">
              <a:lnSpc>
                <a:spcPct val="130000"/>
              </a:lnSpc>
              <a:buFontTx/>
              <a:buNone/>
              <a:defRPr/>
            </a:pPr>
            <a:r>
              <a:rPr lang="zh-CN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如在</a:t>
            </a: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10001100111</a:t>
            </a:r>
            <a:r>
              <a:rPr lang="zh-CN" alt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后面的下一个最大的二进制位串</a:t>
            </a:r>
          </a:p>
        </p:txBody>
      </p:sp>
      <p:sp>
        <p:nvSpPr>
          <p:cNvPr id="71682" name="Rectangle 5"/>
          <p:cNvSpPr>
            <a:spLocks noChangeArrowheads="1"/>
          </p:cNvSpPr>
          <p:nvPr/>
        </p:nvSpPr>
        <p:spPr bwMode="auto">
          <a:xfrm>
            <a:off x="0" y="3309938"/>
            <a:ext cx="184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/>
            <a:endParaRPr lang="zh-CN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90538" y="0"/>
            <a:ext cx="81534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600" i="0">
                <a:solidFill>
                  <a:schemeClr val="bg1"/>
                </a:solidFill>
              </a:rPr>
              <a:t>3.6 </a:t>
            </a:r>
            <a:r>
              <a:rPr lang="zh-CN" altLang="en-US" sz="3600" i="0">
                <a:solidFill>
                  <a:schemeClr val="bg1"/>
                </a:solidFill>
              </a:rPr>
              <a:t>生成排列和组合</a:t>
            </a:r>
            <a:br>
              <a:rPr lang="zh-CN" altLang="en-US" sz="2400" i="0">
                <a:solidFill>
                  <a:schemeClr val="bg1"/>
                </a:solidFill>
              </a:rPr>
            </a:br>
            <a:r>
              <a:rPr lang="en-US" altLang="zh-CN" sz="3200" i="0">
                <a:solidFill>
                  <a:schemeClr val="bg1"/>
                </a:solidFill>
                <a:ea typeface="黑体" pitchFamily="2" charset="-122"/>
              </a:rPr>
              <a:t>Generating Permutations and Combinations</a:t>
            </a:r>
            <a:endParaRPr lang="en-US" altLang="zh-CN" sz="3800" i="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6143625" y="5143500"/>
            <a:ext cx="2714625" cy="642938"/>
          </a:xfrm>
          <a:prstGeom prst="wedgeRoundRectCallout">
            <a:avLst>
              <a:gd name="adj1" fmla="val -73058"/>
              <a:gd name="adj2" fmla="val 4043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latinLnBrk="1">
              <a:defRPr/>
            </a:pP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10001101000</a:t>
            </a:r>
            <a:endParaRPr lang="zh-CN" altLang="en-US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2E9640-4EC7-472C-8CF4-D16DB03FAD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4720" y="1785960"/>
              <a:ext cx="8125200" cy="4581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2E9640-4EC7-472C-8CF4-D16DB03FAD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360" y="1776600"/>
                <a:ext cx="8143920" cy="4600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8F8476-F6E7-4B2F-AB5C-C52B4D0F8D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922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5"/>
          <p:cNvSpPr>
            <a:spLocks noChangeArrowheads="1"/>
          </p:cNvSpPr>
          <p:nvPr/>
        </p:nvSpPr>
        <p:spPr bwMode="auto">
          <a:xfrm>
            <a:off x="0" y="3309938"/>
            <a:ext cx="184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/>
            <a:endParaRPr lang="zh-CN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90538" y="0"/>
            <a:ext cx="81534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600" i="0">
                <a:solidFill>
                  <a:schemeClr val="bg1"/>
                </a:solidFill>
              </a:rPr>
              <a:t>3.6 </a:t>
            </a:r>
            <a:r>
              <a:rPr lang="zh-CN" altLang="en-US" sz="3600" i="0">
                <a:solidFill>
                  <a:schemeClr val="bg1"/>
                </a:solidFill>
              </a:rPr>
              <a:t>生成排列和组合</a:t>
            </a:r>
            <a:br>
              <a:rPr lang="zh-CN" altLang="en-US" sz="2400" i="0">
                <a:solidFill>
                  <a:schemeClr val="bg1"/>
                </a:solidFill>
              </a:rPr>
            </a:br>
            <a:r>
              <a:rPr lang="en-US" altLang="zh-CN" sz="3200" i="0">
                <a:solidFill>
                  <a:schemeClr val="bg1"/>
                </a:solidFill>
                <a:ea typeface="黑体" pitchFamily="2" charset="-122"/>
              </a:rPr>
              <a:t>Generating Permutations and Combinations</a:t>
            </a:r>
            <a:endParaRPr lang="en-US" altLang="zh-CN" sz="3800" i="0">
              <a:solidFill>
                <a:schemeClr val="bg1"/>
              </a:solidFill>
              <a:ea typeface="黑体" pitchFamily="2" charset="-122"/>
            </a:endParaRPr>
          </a:p>
        </p:txBody>
      </p:sp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0" y="1928813"/>
            <a:ext cx="8572500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2" name="TextBox 6"/>
          <p:cNvSpPr txBox="1">
            <a:spLocks noChangeArrowheads="1"/>
          </p:cNvSpPr>
          <p:nvPr/>
        </p:nvSpPr>
        <p:spPr bwMode="auto">
          <a:xfrm>
            <a:off x="214313" y="1357313"/>
            <a:ext cx="5929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zh-CN" altLang="en-US" i="0">
                <a:latin typeface="楷体_GB2312" pitchFamily="49" charset="-122"/>
                <a:ea typeface="楷体_GB2312" pitchFamily="49" charset="-122"/>
              </a:rPr>
              <a:t>生成下一个最大的二进制位串的算法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3686B79-C814-44EC-9902-B838AD8192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8680" y="2443320"/>
              <a:ext cx="4962600" cy="3224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3686B79-C814-44EC-9902-B838AD8192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320" y="2433960"/>
                <a:ext cx="4981320" cy="3243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9A9C915-5849-46B7-A180-E630A22DF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843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0.6|22.2|3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30.6|38.4|10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2|48.6|2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7|78.7|2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202.7|160.6"/>
</p:tagLst>
</file>

<file path=ppt/theme/theme1.xml><?xml version="1.0" encoding="utf-8"?>
<a:theme xmlns:a="http://schemas.openxmlformats.org/drawingml/2006/main" name="B078">
  <a:themeElements>
    <a:clrScheme name="B078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6699FF"/>
      </a:accent2>
      <a:accent3>
        <a:srgbClr val="FFFFFF"/>
      </a:accent3>
      <a:accent4>
        <a:srgbClr val="000000"/>
      </a:accent4>
      <a:accent5>
        <a:srgbClr val="ADCAFF"/>
      </a:accent5>
      <a:accent6>
        <a:srgbClr val="5C8AE7"/>
      </a:accent6>
      <a:hlink>
        <a:srgbClr val="99CCFF"/>
      </a:hlink>
      <a:folHlink>
        <a:srgbClr val="3366CC"/>
      </a:folHlink>
    </a:clrScheme>
    <a:fontScheme name="B078">
      <a:majorFont>
        <a:latin typeface="Times New Roman"/>
        <a:ea typeface="华文细黑"/>
        <a:cs typeface=""/>
      </a:majorFont>
      <a:minorFont>
        <a:latin typeface="Times New Roman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细黑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i="0" dirty="0" smtClean="0">
            <a:latin typeface="楷体_GB2312" pitchFamily="49" charset="-122"/>
            <a:ea typeface="楷体_GB2312" pitchFamily="49" charset="-122"/>
          </a:defRPr>
        </a:defPPr>
      </a:lstStyle>
    </a:txDef>
  </a:objectDefaults>
  <a:extraClrSchemeLst>
    <a:extraClrScheme>
      <a:clrScheme name="B078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078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8">
        <a:dk1>
          <a:srgbClr val="000000"/>
        </a:dk1>
        <a:lt1>
          <a:srgbClr val="FFFFCC"/>
        </a:lt1>
        <a:dk2>
          <a:srgbClr val="000798"/>
        </a:dk2>
        <a:lt2>
          <a:srgbClr val="B2B2B2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9">
        <a:dk1>
          <a:srgbClr val="000000"/>
        </a:dk1>
        <a:lt1>
          <a:srgbClr val="FFFFCC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BADF1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078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C:\coolpt\TempSlide\B078.POT</Template>
  <TotalTime>25750</TotalTime>
  <Words>941</Words>
  <Application>Microsoft Office PowerPoint</Application>
  <PresentationFormat>全屏显示(4:3)</PresentationFormat>
  <Paragraphs>66</Paragraphs>
  <Slides>11</Slides>
  <Notes>11</Notes>
  <HiddenSlides>0</HiddenSlides>
  <MMClips>11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Gulim</vt:lpstr>
      <vt:lpstr>Times New Roman</vt:lpstr>
      <vt:lpstr>Wingdings</vt:lpstr>
      <vt:lpstr>Webdings</vt:lpstr>
      <vt:lpstr>宋体</vt:lpstr>
      <vt:lpstr>华文中宋</vt:lpstr>
      <vt:lpstr>楷体_GB2312</vt:lpstr>
      <vt:lpstr>B078</vt:lpstr>
      <vt:lpstr>PowerPoint 演示文稿</vt:lpstr>
      <vt:lpstr>3.6 生成排列和组合 Generating Permutations and Combinations</vt:lpstr>
      <vt:lpstr>3.6 生成排列和组合 Generating Permutations and Combinations</vt:lpstr>
      <vt:lpstr>3.6 生成排列和组合 Generating Permutations and Combinations</vt:lpstr>
      <vt:lpstr>3.6 生成排列和组合 Generating Permutations and Combinations</vt:lpstr>
      <vt:lpstr>PowerPoint 演示文稿</vt:lpstr>
      <vt:lpstr>字典序 排列算法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deadlocks</dc:title>
  <dc:creator>rdm</dc:creator>
  <cp:lastModifiedBy>云泷 段</cp:lastModifiedBy>
  <cp:revision>1551</cp:revision>
  <dcterms:created xsi:type="dcterms:W3CDTF">2001-07-18T23:57:34Z</dcterms:created>
  <dcterms:modified xsi:type="dcterms:W3CDTF">2020-04-06T12:49:22Z</dcterms:modified>
</cp:coreProperties>
</file>